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Zen Dots"/>
      <p:regular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Barlow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jqJNUFrDIIBs2hRVxN6/k5XU6G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PTSans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33" Type="http://schemas.openxmlformats.org/officeDocument/2006/relationships/font" Target="fonts/Barlow-bold.fntdata"/><Relationship Id="rId10" Type="http://schemas.openxmlformats.org/officeDocument/2006/relationships/slide" Target="slides/slide5.xml"/><Relationship Id="rId32" Type="http://schemas.openxmlformats.org/officeDocument/2006/relationships/font" Target="fonts/Barlow-regular.fntdata"/><Relationship Id="rId13" Type="http://schemas.openxmlformats.org/officeDocument/2006/relationships/slide" Target="slides/slide8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ZenDot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Dear committee, good afternoon!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are Team DPlus. It is our great honor to present our project AED Placement Optimization.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9’89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12min:  waiting_time median for both ca and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12min:  waiting_time median for both ca and all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 me start with my own story.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Back to my high school, I witnessed a death due to sudden heart attack.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didn’t know anything except calling the ambulance. However, when the ambulance came, it was too late.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 avoid these tragedies, I became a first-aider at 18, from the training I know that every minute matters. The faster applying AED and CPR, the higher possibility to survive and avoid brain damage.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Here are the locations of the cardiac attack intervention, hospitals and AEDs in Belgium.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 you can see, the white circles are not fully covered by the other 2 colors, which means people are still helpless in these cases.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Let’s zoom in to our province and the capital region. You can see the hospitals are centralized located while the heart attack can happen anywhere. There is indeed a need of more AEDs placing in optimized locations.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1" name="Google Shape;11;p16"/>
            <p:cNvSpPr/>
            <p:nvPr/>
          </p:nvSpPr>
          <p:spPr>
            <a:xfrm>
              <a:off x="7761288" y="2465388"/>
              <a:ext cx="1189039" cy="1093788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6"/>
            <p:cNvSpPr/>
            <p:nvPr/>
          </p:nvSpPr>
          <p:spPr>
            <a:xfrm>
              <a:off x="7999413" y="2598738"/>
              <a:ext cx="744538" cy="704850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>
              <a:off x="6005513" y="2100263"/>
              <a:ext cx="2233613" cy="2185991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>
              <a:off x="7396163" y="3679826"/>
              <a:ext cx="630238" cy="492124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>
              <a:off x="6188075" y="2254251"/>
              <a:ext cx="1154113" cy="1617665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6350000" y="2447926"/>
              <a:ext cx="760414" cy="1200151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6"/>
            <p:cNvSpPr/>
            <p:nvPr/>
          </p:nvSpPr>
          <p:spPr>
            <a:xfrm>
              <a:off x="6461125" y="2625726"/>
              <a:ext cx="290513" cy="466725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6"/>
            <p:cNvSpPr/>
            <p:nvPr/>
          </p:nvSpPr>
          <p:spPr>
            <a:xfrm>
              <a:off x="7612063" y="3835401"/>
              <a:ext cx="300038" cy="193675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16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16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" name="Google Shape;21;p16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2" name="Google Shape;22;p16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16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4" name="Google Shape;34;p16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>
            <p:ph hasCustomPrompt="1" type="title"/>
          </p:nvPr>
        </p:nvSpPr>
        <p:spPr>
          <a:xfrm>
            <a:off x="1284000" y="1754225"/>
            <a:ext cx="6576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8" name="Google Shape;418;p25"/>
          <p:cNvSpPr txBox="1"/>
          <p:nvPr>
            <p:ph idx="1" type="subTitle"/>
          </p:nvPr>
        </p:nvSpPr>
        <p:spPr>
          <a:xfrm>
            <a:off x="1284000" y="2532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9" name="Google Shape;419;p25"/>
          <p:cNvGrpSpPr/>
          <p:nvPr/>
        </p:nvGrpSpPr>
        <p:grpSpPr>
          <a:xfrm>
            <a:off x="5683976" y="1157442"/>
            <a:ext cx="4584147" cy="5143479"/>
            <a:chOff x="4292525" y="1346363"/>
            <a:chExt cx="3057525" cy="3430587"/>
          </a:xfrm>
        </p:grpSpPr>
        <p:sp>
          <p:nvSpPr>
            <p:cNvPr id="420" name="Google Shape;420;p25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 rot="-7509871">
            <a:off x="-2167302" y="-2507524"/>
            <a:ext cx="4686568" cy="5143562"/>
            <a:chOff x="4292525" y="1346363"/>
            <a:chExt cx="3125787" cy="3430587"/>
          </a:xfrm>
        </p:grpSpPr>
        <p:sp>
          <p:nvSpPr>
            <p:cNvPr id="432" name="Google Shape;432;p25"/>
            <p:cNvSpPr/>
            <p:nvPr/>
          </p:nvSpPr>
          <p:spPr>
            <a:xfrm>
              <a:off x="4902125" y="2270288"/>
              <a:ext cx="2516187" cy="238601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4991025" y="2387763"/>
              <a:ext cx="2297111" cy="207010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43581" y="-43582"/>
            <a:ext cx="9277211" cy="4792725"/>
            <a:chOff x="43581" y="-43582"/>
            <a:chExt cx="9277211" cy="4792725"/>
          </a:xfrm>
        </p:grpSpPr>
        <p:pic>
          <p:nvPicPr>
            <p:cNvPr id="446" name="Google Shape;446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78042">
              <a:off x="8510074" y="3905698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024189">
              <a:off x="121099" y="60693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25"/>
          <p:cNvGrpSpPr/>
          <p:nvPr/>
        </p:nvGrpSpPr>
        <p:grpSpPr>
          <a:xfrm>
            <a:off x="-3761000" y="3029528"/>
            <a:ext cx="9449768" cy="4560356"/>
            <a:chOff x="0" y="2771776"/>
            <a:chExt cx="5156200" cy="3062286"/>
          </a:xfrm>
        </p:grpSpPr>
        <p:sp>
          <p:nvSpPr>
            <p:cNvPr id="449" name="Google Shape;449;p25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27"/>
          <p:cNvSpPr txBox="1"/>
          <p:nvPr>
            <p:ph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7" name="Google Shape;497;p27"/>
          <p:cNvSpPr txBox="1"/>
          <p:nvPr>
            <p:ph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8" name="Google Shape;498;p27"/>
          <p:cNvSpPr txBox="1"/>
          <p:nvPr>
            <p:ph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9" name="Google Shape;499;p27"/>
          <p:cNvSpPr txBox="1"/>
          <p:nvPr>
            <p:ph idx="5" type="title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0" name="Google Shape;500;p27"/>
          <p:cNvSpPr txBox="1"/>
          <p:nvPr>
            <p:ph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1" name="Google Shape;501;p27"/>
          <p:cNvSpPr txBox="1"/>
          <p:nvPr>
            <p:ph idx="7" type="title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2" name="Google Shape;502;p27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3" name="Google Shape;503;p27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4" name="Google Shape;504;p27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5" name="Google Shape;505;p27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6" name="Google Shape;506;p27"/>
          <p:cNvSpPr txBox="1"/>
          <p:nvPr>
            <p:ph idx="14" type="subTitle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7" name="Google Shape;507;p27"/>
          <p:cNvSpPr txBox="1"/>
          <p:nvPr>
            <p:ph idx="15" type="subTitle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508" name="Google Shape;508;p27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509" name="Google Shape;509;p27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7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20" name="Google Shape;520;p2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7"/>
          <p:cNvGrpSpPr/>
          <p:nvPr/>
        </p:nvGrpSpPr>
        <p:grpSpPr>
          <a:xfrm>
            <a:off x="-49250" y="4319475"/>
            <a:ext cx="2579207" cy="1012833"/>
            <a:chOff x="-49250" y="4319475"/>
            <a:chExt cx="2579207" cy="1012833"/>
          </a:xfrm>
        </p:grpSpPr>
        <p:pic>
          <p:nvPicPr>
            <p:cNvPr id="530" name="Google Shape;530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5" name="Google Shape;535;p28"/>
          <p:cNvSpPr txBox="1"/>
          <p:nvPr>
            <p:ph idx="1" type="subTitle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28"/>
          <p:cNvSpPr txBox="1"/>
          <p:nvPr>
            <p:ph idx="2" type="subTitle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28"/>
          <p:cNvSpPr txBox="1"/>
          <p:nvPr>
            <p:ph idx="3" type="subTitle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28"/>
          <p:cNvSpPr txBox="1"/>
          <p:nvPr>
            <p:ph idx="4" type="subTitle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39" name="Google Shape;539;p28"/>
          <p:cNvSpPr txBox="1"/>
          <p:nvPr>
            <p:ph idx="5" type="subTitle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40" name="Google Shape;540;p28"/>
          <p:cNvSpPr txBox="1"/>
          <p:nvPr>
            <p:ph idx="6" type="subTitle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541" name="Google Shape;541;p28"/>
          <p:cNvGrpSpPr/>
          <p:nvPr/>
        </p:nvGrpSpPr>
        <p:grpSpPr>
          <a:xfrm>
            <a:off x="-1857519" y="-872615"/>
            <a:ext cx="12024623" cy="7642527"/>
            <a:chOff x="-1857519" y="-872615"/>
            <a:chExt cx="12024623" cy="7642527"/>
          </a:xfrm>
        </p:grpSpPr>
        <p:grpSp>
          <p:nvGrpSpPr>
            <p:cNvPr id="542" name="Google Shape;542;p28"/>
            <p:cNvGrpSpPr/>
            <p:nvPr/>
          </p:nvGrpSpPr>
          <p:grpSpPr>
            <a:xfrm>
              <a:off x="6452694" y="2612509"/>
              <a:ext cx="3714410" cy="4136628"/>
              <a:chOff x="6452694" y="2612509"/>
              <a:chExt cx="3714410" cy="4136628"/>
            </a:xfrm>
          </p:grpSpPr>
          <p:sp>
            <p:nvSpPr>
              <p:cNvPr id="543" name="Google Shape;543;p28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8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8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8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8"/>
            <p:cNvGrpSpPr/>
            <p:nvPr/>
          </p:nvGrpSpPr>
          <p:grpSpPr>
            <a:xfrm rot="1598823">
              <a:off x="-1416591" y="3263468"/>
              <a:ext cx="3666959" cy="2834682"/>
              <a:chOff x="-2212987" y="-1005507"/>
              <a:chExt cx="3666902" cy="2834639"/>
            </a:xfrm>
          </p:grpSpPr>
          <p:sp>
            <p:nvSpPr>
              <p:cNvPr id="555" name="Google Shape;555;p28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6" name="Google Shape;566;p28"/>
            <p:cNvSpPr/>
            <p:nvPr/>
          </p:nvSpPr>
          <p:spPr>
            <a:xfrm rot="8141765">
              <a:off x="7799114" y="-560745"/>
              <a:ext cx="1427690" cy="131332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 rot="8141767">
              <a:off x="8103591" y="-261410"/>
              <a:ext cx="893973" cy="84632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 rot="8141782">
              <a:off x="8418110" y="-108677"/>
              <a:ext cx="320229" cy="316417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28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70" name="Google Shape;570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9"/>
          <p:cNvGrpSpPr/>
          <p:nvPr/>
        </p:nvGrpSpPr>
        <p:grpSpPr>
          <a:xfrm>
            <a:off x="-599557" y="-1788893"/>
            <a:ext cx="11186406" cy="7891572"/>
            <a:chOff x="-599557" y="-1788893"/>
            <a:chExt cx="11186406" cy="7891572"/>
          </a:xfrm>
        </p:grpSpPr>
        <p:grpSp>
          <p:nvGrpSpPr>
            <p:cNvPr id="576" name="Google Shape;576;p29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577" name="Google Shape;577;p29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29"/>
            <p:cNvGrpSpPr/>
            <p:nvPr/>
          </p:nvGrpSpPr>
          <p:grpSpPr>
            <a:xfrm rot="6017245">
              <a:off x="-611402" y="3510194"/>
              <a:ext cx="2649261" cy="2187618"/>
              <a:chOff x="7940513" y="2534101"/>
              <a:chExt cx="2649058" cy="2187450"/>
            </a:xfrm>
          </p:grpSpPr>
          <p:sp>
            <p:nvSpPr>
              <p:cNvPr id="588" name="Google Shape;588;p29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9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8" name="Google Shape;598;p29"/>
          <p:cNvSpPr txBox="1"/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" name="Google Shape;599;p29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0" name="Google Shape;600;p29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1" name="Google Shape;601;p29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2" name="Google Shape;602;p29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29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4" name="Google Shape;604;p29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5" name="Google Shape;605;p29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6" name="Google Shape;606;p29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607" name="Google Shape;607;p29"/>
          <p:cNvGrpSpPr/>
          <p:nvPr/>
        </p:nvGrpSpPr>
        <p:grpSpPr>
          <a:xfrm>
            <a:off x="-204853" y="539501"/>
            <a:ext cx="9580553" cy="4743845"/>
            <a:chOff x="-204853" y="539501"/>
            <a:chExt cx="9580553" cy="4743845"/>
          </a:xfrm>
        </p:grpSpPr>
        <p:pic>
          <p:nvPicPr>
            <p:cNvPr id="608" name="Google Shape;60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30"/>
          <p:cNvGrpSpPr/>
          <p:nvPr/>
        </p:nvGrpSpPr>
        <p:grpSpPr>
          <a:xfrm>
            <a:off x="-762028" y="-487907"/>
            <a:ext cx="11307086" cy="7372205"/>
            <a:chOff x="-762028" y="-487907"/>
            <a:chExt cx="11307086" cy="7372205"/>
          </a:xfrm>
        </p:grpSpPr>
        <p:grpSp>
          <p:nvGrpSpPr>
            <p:cNvPr id="614" name="Google Shape;614;p30"/>
            <p:cNvGrpSpPr/>
            <p:nvPr/>
          </p:nvGrpSpPr>
          <p:grpSpPr>
            <a:xfrm rot="-8397890">
              <a:off x="7572607" y="3392587"/>
              <a:ext cx="2220804" cy="3146078"/>
              <a:chOff x="8772613" y="-638133"/>
              <a:chExt cx="2220658" cy="3145871"/>
            </a:xfrm>
          </p:grpSpPr>
          <p:sp>
            <p:nvSpPr>
              <p:cNvPr id="615" name="Google Shape;615;p30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30"/>
            <p:cNvGrpSpPr/>
            <p:nvPr/>
          </p:nvGrpSpPr>
          <p:grpSpPr>
            <a:xfrm>
              <a:off x="-762028" y="2973166"/>
              <a:ext cx="2517070" cy="3153288"/>
              <a:chOff x="-762028" y="2973166"/>
              <a:chExt cx="2517070" cy="3153288"/>
            </a:xfrm>
          </p:grpSpPr>
          <p:sp>
            <p:nvSpPr>
              <p:cNvPr id="627" name="Google Shape;627;p30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30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636" name="Google Shape;636;p30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9" name="Google Shape;6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0" name="Google Shape;640;p30"/>
          <p:cNvSpPr txBox="1"/>
          <p:nvPr>
            <p:ph idx="1" type="subTitle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1" name="Google Shape;641;p30"/>
          <p:cNvSpPr txBox="1"/>
          <p:nvPr>
            <p:ph idx="2" type="subTitle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2" name="Google Shape;642;p30"/>
          <p:cNvSpPr txBox="1"/>
          <p:nvPr>
            <p:ph idx="3" type="subTitle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3" name="Google Shape;643;p30"/>
          <p:cNvSpPr txBox="1"/>
          <p:nvPr>
            <p:ph idx="4" type="subTitle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30"/>
          <p:cNvSpPr txBox="1"/>
          <p:nvPr>
            <p:ph idx="5" type="subTitle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30"/>
          <p:cNvSpPr txBox="1"/>
          <p:nvPr>
            <p:ph idx="6" type="subTitle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6" name="Google Shape;646;p30"/>
          <p:cNvSpPr txBox="1"/>
          <p:nvPr>
            <p:ph idx="7" type="subTitle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7" name="Google Shape;647;p30"/>
          <p:cNvSpPr txBox="1"/>
          <p:nvPr>
            <p:ph idx="8" type="subTitle"/>
          </p:nvPr>
        </p:nvSpPr>
        <p:spPr>
          <a:xfrm>
            <a:off x="3844677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8" name="Google Shape;648;p30"/>
          <p:cNvSpPr txBox="1"/>
          <p:nvPr>
            <p:ph idx="9" type="subTitle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9" name="Google Shape;649;p30"/>
          <p:cNvSpPr txBox="1"/>
          <p:nvPr>
            <p:ph idx="13" type="subTitle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50" name="Google Shape;650;p30"/>
          <p:cNvSpPr txBox="1"/>
          <p:nvPr>
            <p:ph idx="14" type="subTitle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51" name="Google Shape;651;p30"/>
          <p:cNvSpPr txBox="1"/>
          <p:nvPr>
            <p:ph idx="15" type="subTitle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652" name="Google Shape;652;p30"/>
          <p:cNvGrpSpPr/>
          <p:nvPr/>
        </p:nvGrpSpPr>
        <p:grpSpPr>
          <a:xfrm>
            <a:off x="-112829" y="3540175"/>
            <a:ext cx="9744464" cy="2320109"/>
            <a:chOff x="-112829" y="3540175"/>
            <a:chExt cx="9744464" cy="2320109"/>
          </a:xfrm>
        </p:grpSpPr>
        <p:pic>
          <p:nvPicPr>
            <p:cNvPr id="653" name="Google Shape;653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1"/>
          <p:cNvGrpSpPr/>
          <p:nvPr/>
        </p:nvGrpSpPr>
        <p:grpSpPr>
          <a:xfrm>
            <a:off x="-2638737" y="-1539405"/>
            <a:ext cx="12798845" cy="4740685"/>
            <a:chOff x="-2638737" y="-1539405"/>
            <a:chExt cx="12798845" cy="4740685"/>
          </a:xfrm>
        </p:grpSpPr>
        <p:sp>
          <p:nvSpPr>
            <p:cNvPr id="659" name="Google Shape;659;p31"/>
            <p:cNvSpPr/>
            <p:nvPr/>
          </p:nvSpPr>
          <p:spPr>
            <a:xfrm rot="-3664218">
              <a:off x="8187702" y="-156701"/>
              <a:ext cx="1666778" cy="1681592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 rot="-3664211">
              <a:off x="8345178" y="69642"/>
              <a:ext cx="1101929" cy="95747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 rot="-3664221">
              <a:off x="9114878" y="1024868"/>
              <a:ext cx="468550" cy="35187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 rot="-3664211">
              <a:off x="6431516" y="-1034427"/>
              <a:ext cx="1876051" cy="1224160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 rot="-3664211">
              <a:off x="6646658" y="-843952"/>
              <a:ext cx="1451950" cy="874134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 rot="-3664206">
              <a:off x="6813009" y="-607310"/>
              <a:ext cx="1070442" cy="538927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 rot="-3664212">
              <a:off x="7037106" y="-338138"/>
              <a:ext cx="494479" cy="224090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6" name="Google Shape;666;p31"/>
            <p:cNvGrpSpPr/>
            <p:nvPr/>
          </p:nvGrpSpPr>
          <p:grpSpPr>
            <a:xfrm rot="7550244">
              <a:off x="-1963309" y="-799409"/>
              <a:ext cx="3305518" cy="3356479"/>
              <a:chOff x="6979248" y="-971674"/>
              <a:chExt cx="3305445" cy="3356404"/>
            </a:xfrm>
          </p:grpSpPr>
          <p:sp>
            <p:nvSpPr>
              <p:cNvPr id="667" name="Google Shape;667;p31"/>
              <p:cNvSpPr/>
              <p:nvPr/>
            </p:nvSpPr>
            <p:spPr>
              <a:xfrm rot="-3664216">
                <a:off x="7373877" y="-486480"/>
                <a:ext cx="2516187" cy="2386015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 rot="-3664211">
                <a:off x="7438002" y="-330042"/>
                <a:ext cx="2297110" cy="2070098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 rot="-3664212">
                <a:off x="7646156" y="366793"/>
                <a:ext cx="523875" cy="515937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 rot="-3664212">
                <a:off x="7762369" y="1218018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 rot="-3664217">
                <a:off x="8126332" y="-173626"/>
                <a:ext cx="1428749" cy="1441448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 rot="-3664213">
                <a:off x="7725051" y="499132"/>
                <a:ext cx="274638" cy="246063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 rot="-3664218">
                <a:off x="8921099" y="839207"/>
                <a:ext cx="401637" cy="301624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 rot="-3664213">
                <a:off x="8449388" y="274116"/>
                <a:ext cx="642937" cy="401637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 rot="-3664213">
                <a:off x="7140050" y="-329152"/>
                <a:ext cx="423864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6" name="Google Shape;676;p31"/>
          <p:cNvSpPr txBox="1"/>
          <p:nvPr>
            <p:ph type="title"/>
          </p:nvPr>
        </p:nvSpPr>
        <p:spPr>
          <a:xfrm>
            <a:off x="798400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7" name="Google Shape;677;p31"/>
          <p:cNvSpPr txBox="1"/>
          <p:nvPr>
            <p:ph idx="1" type="subTitle"/>
          </p:nvPr>
        </p:nvSpPr>
        <p:spPr>
          <a:xfrm>
            <a:off x="798388" y="2905571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8" name="Google Shape;678;p31"/>
          <p:cNvSpPr txBox="1"/>
          <p:nvPr>
            <p:ph idx="2" type="title"/>
          </p:nvPr>
        </p:nvSpPr>
        <p:spPr>
          <a:xfrm>
            <a:off x="2825700" y="1167103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31"/>
          <p:cNvSpPr txBox="1"/>
          <p:nvPr>
            <p:ph idx="3" type="subTitle"/>
          </p:nvPr>
        </p:nvSpPr>
        <p:spPr>
          <a:xfrm>
            <a:off x="2825694" y="1652074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80" name="Google Shape;680;p31"/>
          <p:cNvSpPr txBox="1"/>
          <p:nvPr>
            <p:ph idx="4" type="title"/>
          </p:nvPr>
        </p:nvSpPr>
        <p:spPr>
          <a:xfrm>
            <a:off x="4853025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1" name="Google Shape;681;p31"/>
          <p:cNvSpPr txBox="1"/>
          <p:nvPr>
            <p:ph idx="5" type="subTitle"/>
          </p:nvPr>
        </p:nvSpPr>
        <p:spPr>
          <a:xfrm>
            <a:off x="4853013" y="2905572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82" name="Google Shape;682;p31"/>
          <p:cNvGrpSpPr/>
          <p:nvPr/>
        </p:nvGrpSpPr>
        <p:grpSpPr>
          <a:xfrm>
            <a:off x="-592424" y="-27209"/>
            <a:ext cx="10151827" cy="1829326"/>
            <a:chOff x="-592424" y="-27209"/>
            <a:chExt cx="10151827" cy="1829326"/>
          </a:xfrm>
        </p:grpSpPr>
        <p:pic>
          <p:nvPicPr>
            <p:cNvPr id="683" name="Google Shape;683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39365">
              <a:off x="8615750" y="53954"/>
              <a:ext cx="857626" cy="898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114809">
              <a:off x="-538178" y="893168"/>
              <a:ext cx="860601" cy="8088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31"/>
          <p:cNvGrpSpPr/>
          <p:nvPr/>
        </p:nvGrpSpPr>
        <p:grpSpPr>
          <a:xfrm>
            <a:off x="325037" y="3590953"/>
            <a:ext cx="9449768" cy="4560356"/>
            <a:chOff x="0" y="2771776"/>
            <a:chExt cx="5156200" cy="3062286"/>
          </a:xfrm>
        </p:grpSpPr>
        <p:sp>
          <p:nvSpPr>
            <p:cNvPr id="686" name="Google Shape;686;p31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8" name="Google Shape;72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2"/>
          <p:cNvGrpSpPr/>
          <p:nvPr/>
        </p:nvGrpSpPr>
        <p:grpSpPr>
          <a:xfrm>
            <a:off x="-1172325" y="2784490"/>
            <a:ext cx="11494244" cy="3326245"/>
            <a:chOff x="-1172325" y="2784490"/>
            <a:chExt cx="11494244" cy="3326245"/>
          </a:xfrm>
        </p:grpSpPr>
        <p:grpSp>
          <p:nvGrpSpPr>
            <p:cNvPr id="731" name="Google Shape;731;p32"/>
            <p:cNvGrpSpPr/>
            <p:nvPr/>
          </p:nvGrpSpPr>
          <p:grpSpPr>
            <a:xfrm rot="-949327">
              <a:off x="6145320" y="3276091"/>
              <a:ext cx="3931662" cy="2343042"/>
              <a:chOff x="2762188" y="3495838"/>
              <a:chExt cx="2598724" cy="1548688"/>
            </a:xfrm>
          </p:grpSpPr>
          <p:sp>
            <p:nvSpPr>
              <p:cNvPr id="732" name="Google Shape;732;p32"/>
              <p:cNvSpPr/>
              <p:nvPr/>
            </p:nvSpPr>
            <p:spPr>
              <a:xfrm>
                <a:off x="4510013" y="368316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4681463" y="402447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762188" y="3968201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2936813" y="4155526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3041588" y="4315863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4292525" y="349583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32"/>
            <p:cNvGrpSpPr/>
            <p:nvPr/>
          </p:nvGrpSpPr>
          <p:grpSpPr>
            <a:xfrm rot="250039">
              <a:off x="-1082628" y="3399627"/>
              <a:ext cx="3381348" cy="2591659"/>
              <a:chOff x="4576688" y="270038"/>
              <a:chExt cx="2773362" cy="2125664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8" name="Google Shape;748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9" name="Google Shape;749;p32"/>
          <p:cNvSpPr txBox="1"/>
          <p:nvPr>
            <p:ph idx="1" type="subTitle"/>
          </p:nvPr>
        </p:nvSpPr>
        <p:spPr>
          <a:xfrm>
            <a:off x="723900" y="1063925"/>
            <a:ext cx="771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50" name="Google Shape;750;p32"/>
          <p:cNvGrpSpPr/>
          <p:nvPr/>
        </p:nvGrpSpPr>
        <p:grpSpPr>
          <a:xfrm>
            <a:off x="-401274" y="3337702"/>
            <a:ext cx="9955651" cy="2372648"/>
            <a:chOff x="-401274" y="3337702"/>
            <a:chExt cx="9955651" cy="2372648"/>
          </a:xfrm>
        </p:grpSpPr>
        <p:pic>
          <p:nvPicPr>
            <p:cNvPr id="751" name="Google Shape;751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804152" y="3337702"/>
              <a:ext cx="750225" cy="89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876122">
              <a:off x="7304450" y="4838649"/>
              <a:ext cx="750219" cy="786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87253">
              <a:off x="-437112" y="37824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4" name="Google Shape;75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7" name="Google Shape;757;p33"/>
          <p:cNvSpPr txBox="1"/>
          <p:nvPr>
            <p:ph idx="1" type="subTitle"/>
          </p:nvPr>
        </p:nvSpPr>
        <p:spPr>
          <a:xfrm>
            <a:off x="723900" y="1063475"/>
            <a:ext cx="77175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58" name="Google Shape;758;p33"/>
          <p:cNvGrpSpPr/>
          <p:nvPr/>
        </p:nvGrpSpPr>
        <p:grpSpPr>
          <a:xfrm>
            <a:off x="-1174577" y="1522328"/>
            <a:ext cx="11266131" cy="5117246"/>
            <a:chOff x="-1174577" y="1522328"/>
            <a:chExt cx="11266131" cy="5117246"/>
          </a:xfrm>
        </p:grpSpPr>
        <p:sp>
          <p:nvSpPr>
            <p:cNvPr id="759" name="Google Shape;759;p33"/>
            <p:cNvSpPr/>
            <p:nvPr/>
          </p:nvSpPr>
          <p:spPr>
            <a:xfrm rot="-3136176">
              <a:off x="7848731" y="1900329"/>
              <a:ext cx="1742216" cy="160265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3"/>
            <p:cNvSpPr/>
            <p:nvPr/>
          </p:nvSpPr>
          <p:spPr>
            <a:xfrm rot="-3136179">
              <a:off x="6187182" y="2691865"/>
              <a:ext cx="3272758" cy="3202980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3"/>
            <p:cNvSpPr/>
            <p:nvPr/>
          </p:nvSpPr>
          <p:spPr>
            <a:xfrm rot="-3136176">
              <a:off x="7841000" y="3460320"/>
              <a:ext cx="337278" cy="307039"/>
            </a:xfrm>
            <a:custGeom>
              <a:rect b="b" l="l" r="r" t="t"/>
              <a:pathLst>
                <a:path extrusionOk="0" h="208" w="230">
                  <a:moveTo>
                    <a:pt x="112" y="208"/>
                  </a:moveTo>
                  <a:cubicBezTo>
                    <a:pt x="107" y="208"/>
                    <a:pt x="102" y="208"/>
                    <a:pt x="97" y="207"/>
                  </a:cubicBezTo>
                  <a:cubicBezTo>
                    <a:pt x="67" y="204"/>
                    <a:pt x="37" y="184"/>
                    <a:pt x="18" y="157"/>
                  </a:cubicBezTo>
                  <a:cubicBezTo>
                    <a:pt x="5" y="137"/>
                    <a:pt x="0" y="115"/>
                    <a:pt x="5" y="97"/>
                  </a:cubicBezTo>
                  <a:cubicBezTo>
                    <a:pt x="17" y="54"/>
                    <a:pt x="51" y="28"/>
                    <a:pt x="121" y="7"/>
                  </a:cubicBezTo>
                  <a:cubicBezTo>
                    <a:pt x="144" y="0"/>
                    <a:pt x="167" y="4"/>
                    <a:pt x="185" y="18"/>
                  </a:cubicBezTo>
                  <a:cubicBezTo>
                    <a:pt x="216" y="41"/>
                    <a:pt x="230" y="86"/>
                    <a:pt x="230" y="120"/>
                  </a:cubicBezTo>
                  <a:cubicBezTo>
                    <a:pt x="230" y="141"/>
                    <a:pt x="221" y="160"/>
                    <a:pt x="204" y="176"/>
                  </a:cubicBezTo>
                  <a:cubicBezTo>
                    <a:pt x="181" y="196"/>
                    <a:pt x="146" y="208"/>
                    <a:pt x="112" y="208"/>
                  </a:cubicBezTo>
                  <a:close/>
                  <a:moveTo>
                    <a:pt x="143" y="8"/>
                  </a:moveTo>
                  <a:cubicBezTo>
                    <a:pt x="137" y="8"/>
                    <a:pt x="129" y="9"/>
                    <a:pt x="122" y="11"/>
                  </a:cubicBezTo>
                  <a:cubicBezTo>
                    <a:pt x="54" y="31"/>
                    <a:pt x="20" y="57"/>
                    <a:pt x="9" y="98"/>
                  </a:cubicBezTo>
                  <a:cubicBezTo>
                    <a:pt x="4" y="115"/>
                    <a:pt x="9" y="135"/>
                    <a:pt x="22" y="154"/>
                  </a:cubicBezTo>
                  <a:cubicBezTo>
                    <a:pt x="40" y="181"/>
                    <a:pt x="69" y="200"/>
                    <a:pt x="98" y="203"/>
                  </a:cubicBezTo>
                  <a:cubicBezTo>
                    <a:pt x="134" y="208"/>
                    <a:pt x="175" y="195"/>
                    <a:pt x="201" y="173"/>
                  </a:cubicBezTo>
                  <a:cubicBezTo>
                    <a:pt x="217" y="158"/>
                    <a:pt x="226" y="140"/>
                    <a:pt x="226" y="120"/>
                  </a:cubicBezTo>
                  <a:cubicBezTo>
                    <a:pt x="226" y="87"/>
                    <a:pt x="213" y="44"/>
                    <a:pt x="183" y="21"/>
                  </a:cubicBezTo>
                  <a:cubicBezTo>
                    <a:pt x="171" y="12"/>
                    <a:pt x="158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 rot="-3136172">
              <a:off x="8738936" y="3907211"/>
              <a:ext cx="923445" cy="721076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 rot="-3136177">
              <a:off x="6506920" y="3405435"/>
              <a:ext cx="1691041" cy="2370251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3"/>
            <p:cNvSpPr/>
            <p:nvPr/>
          </p:nvSpPr>
          <p:spPr>
            <a:xfrm rot="-3136177">
              <a:off x="6746559" y="3738260"/>
              <a:ext cx="1114181" cy="1758500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 rot="-3136175">
              <a:off x="6760868" y="4249685"/>
              <a:ext cx="425670" cy="683861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 rot="-3136177">
              <a:off x="7696312" y="4577813"/>
              <a:ext cx="307039" cy="362866"/>
            </a:xfrm>
            <a:custGeom>
              <a:rect b="b" l="l" r="r" t="t"/>
              <a:pathLst>
                <a:path extrusionOk="0" h="247" w="210">
                  <a:moveTo>
                    <a:pt x="114" y="237"/>
                  </a:moveTo>
                  <a:cubicBezTo>
                    <a:pt x="73" y="237"/>
                    <a:pt x="32" y="180"/>
                    <a:pt x="7" y="122"/>
                  </a:cubicBezTo>
                  <a:cubicBezTo>
                    <a:pt x="0" y="107"/>
                    <a:pt x="0" y="92"/>
                    <a:pt x="7" y="78"/>
                  </a:cubicBezTo>
                  <a:cubicBezTo>
                    <a:pt x="24" y="40"/>
                    <a:pt x="78" y="14"/>
                    <a:pt x="104" y="5"/>
                  </a:cubicBezTo>
                  <a:cubicBezTo>
                    <a:pt x="117" y="0"/>
                    <a:pt x="135" y="5"/>
                    <a:pt x="154" y="17"/>
                  </a:cubicBezTo>
                  <a:cubicBezTo>
                    <a:pt x="178" y="34"/>
                    <a:pt x="204" y="64"/>
                    <a:pt x="206" y="95"/>
                  </a:cubicBezTo>
                  <a:cubicBezTo>
                    <a:pt x="210" y="146"/>
                    <a:pt x="179" y="216"/>
                    <a:pt x="131" y="234"/>
                  </a:cubicBezTo>
                  <a:cubicBezTo>
                    <a:pt x="126" y="236"/>
                    <a:pt x="120" y="237"/>
                    <a:pt x="114" y="237"/>
                  </a:cubicBezTo>
                  <a:close/>
                  <a:moveTo>
                    <a:pt x="115" y="7"/>
                  </a:moveTo>
                  <a:cubicBezTo>
                    <a:pt x="111" y="7"/>
                    <a:pt x="108" y="8"/>
                    <a:pt x="105" y="9"/>
                  </a:cubicBezTo>
                  <a:cubicBezTo>
                    <a:pt x="85" y="16"/>
                    <a:pt x="27" y="42"/>
                    <a:pt x="11" y="79"/>
                  </a:cubicBezTo>
                  <a:cubicBezTo>
                    <a:pt x="5" y="93"/>
                    <a:pt x="5" y="107"/>
                    <a:pt x="11" y="120"/>
                  </a:cubicBezTo>
                  <a:cubicBezTo>
                    <a:pt x="37" y="182"/>
                    <a:pt x="85" y="247"/>
                    <a:pt x="130" y="230"/>
                  </a:cubicBezTo>
                  <a:cubicBezTo>
                    <a:pt x="176" y="212"/>
                    <a:pt x="206" y="144"/>
                    <a:pt x="202" y="96"/>
                  </a:cubicBezTo>
                  <a:cubicBezTo>
                    <a:pt x="200" y="66"/>
                    <a:pt x="175" y="37"/>
                    <a:pt x="152" y="21"/>
                  </a:cubicBezTo>
                  <a:cubicBezTo>
                    <a:pt x="138" y="12"/>
                    <a:pt x="125" y="7"/>
                    <a:pt x="11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3"/>
            <p:cNvSpPr/>
            <p:nvPr/>
          </p:nvSpPr>
          <p:spPr>
            <a:xfrm rot="-3136177">
              <a:off x="9033754" y="4072683"/>
              <a:ext cx="439626" cy="283779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8" name="Google Shape;768;p33"/>
            <p:cNvGrpSpPr/>
            <p:nvPr/>
          </p:nvGrpSpPr>
          <p:grpSpPr>
            <a:xfrm rot="-1506987">
              <a:off x="-757350" y="3231817"/>
              <a:ext cx="3615843" cy="2771389"/>
              <a:chOff x="4576688" y="270038"/>
              <a:chExt cx="2773362" cy="2125664"/>
            </a:xfrm>
          </p:grpSpPr>
          <p:sp>
            <p:nvSpPr>
              <p:cNvPr id="769" name="Google Shape;769;p33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3"/>
          <p:cNvGrpSpPr/>
          <p:nvPr/>
        </p:nvGrpSpPr>
        <p:grpSpPr>
          <a:xfrm>
            <a:off x="1399888" y="2038539"/>
            <a:ext cx="7938237" cy="3671017"/>
            <a:chOff x="1399888" y="2038539"/>
            <a:chExt cx="7938237" cy="3671017"/>
          </a:xfrm>
        </p:grpSpPr>
        <p:pic>
          <p:nvPicPr>
            <p:cNvPr id="780" name="Google Shape;780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8725" y="4187193"/>
              <a:ext cx="1249945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218560">
              <a:off x="8035442" y="2367830"/>
              <a:ext cx="1226734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33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6069684">
              <a:off x="1468925" y="4697725"/>
              <a:ext cx="945730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3" name="Google Shape;78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86" name="Google Shape;786;p34"/>
          <p:cNvGrpSpPr/>
          <p:nvPr/>
        </p:nvGrpSpPr>
        <p:grpSpPr>
          <a:xfrm>
            <a:off x="-1450692" y="-1515305"/>
            <a:ext cx="13364303" cy="8738757"/>
            <a:chOff x="-1450692" y="-1515305"/>
            <a:chExt cx="13364303" cy="8738757"/>
          </a:xfrm>
        </p:grpSpPr>
        <p:grpSp>
          <p:nvGrpSpPr>
            <p:cNvPr id="787" name="Google Shape;787;p34"/>
            <p:cNvGrpSpPr/>
            <p:nvPr/>
          </p:nvGrpSpPr>
          <p:grpSpPr>
            <a:xfrm flipH="1" rot="1317341">
              <a:off x="-1053734" y="3806001"/>
              <a:ext cx="3667008" cy="2834720"/>
              <a:chOff x="-2212987" y="-1005507"/>
              <a:chExt cx="3666902" cy="2834639"/>
            </a:xfrm>
          </p:grpSpPr>
          <p:sp>
            <p:nvSpPr>
              <p:cNvPr id="788" name="Google Shape;788;p3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34"/>
            <p:cNvGrpSpPr/>
            <p:nvPr/>
          </p:nvGrpSpPr>
          <p:grpSpPr>
            <a:xfrm>
              <a:off x="6919527" y="-1515305"/>
              <a:ext cx="4994084" cy="4706372"/>
              <a:chOff x="6919527" y="-1515305"/>
              <a:chExt cx="4994084" cy="4706372"/>
            </a:xfrm>
          </p:grpSpPr>
          <p:sp>
            <p:nvSpPr>
              <p:cNvPr id="799" name="Google Shape;799;p34"/>
              <p:cNvSpPr/>
              <p:nvPr/>
            </p:nvSpPr>
            <p:spPr>
              <a:xfrm rot="-9228737">
                <a:off x="7395922" y="-555142"/>
                <a:ext cx="893983" cy="846332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4"/>
              <p:cNvSpPr/>
              <p:nvPr/>
            </p:nvSpPr>
            <p:spPr>
              <a:xfrm rot="-9228721">
                <a:off x="7797807" y="-301601"/>
                <a:ext cx="320233" cy="316421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34"/>
              <p:cNvGrpSpPr/>
              <p:nvPr/>
            </p:nvGrpSpPr>
            <p:grpSpPr>
              <a:xfrm>
                <a:off x="6919527" y="-1515305"/>
                <a:ext cx="4994084" cy="4706372"/>
                <a:chOff x="6919527" y="-1515305"/>
                <a:chExt cx="4994084" cy="4706372"/>
              </a:xfrm>
            </p:grpSpPr>
            <p:sp>
              <p:nvSpPr>
                <p:cNvPr id="802" name="Google Shape;802;p34"/>
                <p:cNvSpPr/>
                <p:nvPr/>
              </p:nvSpPr>
              <p:spPr>
                <a:xfrm rot="-9228737">
                  <a:off x="7136050" y="-729015"/>
                  <a:ext cx="1427706" cy="1313341"/>
                </a:xfrm>
                <a:custGeom>
                  <a:rect b="b" l="l" r="r" t="t"/>
                  <a:pathLst>
                    <a:path extrusionOk="0" h="1091" w="1189">
                      <a:moveTo>
                        <a:pt x="212" y="1079"/>
                      </a:moveTo>
                      <a:cubicBezTo>
                        <a:pt x="167" y="1079"/>
                        <a:pt x="123" y="1072"/>
                        <a:pt x="88" y="1058"/>
                      </a:cubicBezTo>
                      <a:cubicBezTo>
                        <a:pt x="41" y="1040"/>
                        <a:pt x="13" y="1012"/>
                        <a:pt x="9" y="976"/>
                      </a:cubicBezTo>
                      <a:cubicBezTo>
                        <a:pt x="0" y="900"/>
                        <a:pt x="44" y="812"/>
                        <a:pt x="87" y="727"/>
                      </a:cubicBezTo>
                      <a:cubicBezTo>
                        <a:pt x="112" y="676"/>
                        <a:pt x="139" y="622"/>
                        <a:pt x="153" y="573"/>
                      </a:cubicBezTo>
                      <a:cubicBezTo>
                        <a:pt x="177" y="487"/>
                        <a:pt x="162" y="423"/>
                        <a:pt x="147" y="356"/>
                      </a:cubicBezTo>
                      <a:cubicBezTo>
                        <a:pt x="139" y="322"/>
                        <a:pt x="131" y="287"/>
                        <a:pt x="128" y="247"/>
                      </a:cubicBezTo>
                      <a:cubicBezTo>
                        <a:pt x="117" y="127"/>
                        <a:pt x="298" y="25"/>
                        <a:pt x="363" y="12"/>
                      </a:cubicBezTo>
                      <a:cubicBezTo>
                        <a:pt x="363" y="12"/>
                        <a:pt x="363" y="12"/>
                        <a:pt x="363" y="12"/>
                      </a:cubicBezTo>
                      <a:cubicBezTo>
                        <a:pt x="420" y="0"/>
                        <a:pt x="541" y="12"/>
                        <a:pt x="791" y="138"/>
                      </a:cubicBezTo>
                      <a:cubicBezTo>
                        <a:pt x="825" y="155"/>
                        <a:pt x="888" y="168"/>
                        <a:pt x="955" y="183"/>
                      </a:cubicBezTo>
                      <a:cubicBezTo>
                        <a:pt x="1025" y="198"/>
                        <a:pt x="1098" y="214"/>
                        <a:pt x="1136" y="234"/>
                      </a:cubicBezTo>
                      <a:cubicBezTo>
                        <a:pt x="1159" y="247"/>
                        <a:pt x="1174" y="274"/>
                        <a:pt x="1180" y="313"/>
                      </a:cubicBezTo>
                      <a:cubicBezTo>
                        <a:pt x="1189" y="380"/>
                        <a:pt x="1167" y="483"/>
                        <a:pt x="1108" y="543"/>
                      </a:cubicBezTo>
                      <a:cubicBezTo>
                        <a:pt x="1098" y="553"/>
                        <a:pt x="1098" y="553"/>
                        <a:pt x="1098" y="553"/>
                      </a:cubicBezTo>
                      <a:cubicBezTo>
                        <a:pt x="1018" y="633"/>
                        <a:pt x="909" y="742"/>
                        <a:pt x="805" y="766"/>
                      </a:cubicBezTo>
                      <a:cubicBezTo>
                        <a:pt x="722" y="785"/>
                        <a:pt x="595" y="869"/>
                        <a:pt x="429" y="1013"/>
                      </a:cubicBezTo>
                      <a:cubicBezTo>
                        <a:pt x="378" y="1058"/>
                        <a:pt x="292" y="1079"/>
                        <a:pt x="212" y="1079"/>
                      </a:cubicBezTo>
                      <a:close/>
                      <a:moveTo>
                        <a:pt x="401" y="12"/>
                      </a:moveTo>
                      <a:cubicBezTo>
                        <a:pt x="386" y="12"/>
                        <a:pt x="374" y="14"/>
                        <a:pt x="364" y="16"/>
                      </a:cubicBezTo>
                      <a:cubicBezTo>
                        <a:pt x="364" y="16"/>
                        <a:pt x="364" y="16"/>
                        <a:pt x="364" y="16"/>
                      </a:cubicBezTo>
                      <a:cubicBezTo>
                        <a:pt x="300" y="29"/>
                        <a:pt x="121" y="129"/>
                        <a:pt x="132" y="247"/>
                      </a:cubicBezTo>
                      <a:cubicBezTo>
                        <a:pt x="135" y="286"/>
                        <a:pt x="143" y="321"/>
                        <a:pt x="151" y="355"/>
                      </a:cubicBezTo>
                      <a:cubicBezTo>
                        <a:pt x="166" y="423"/>
                        <a:pt x="181" y="487"/>
                        <a:pt x="157" y="574"/>
                      </a:cubicBezTo>
                      <a:cubicBezTo>
                        <a:pt x="143" y="624"/>
                        <a:pt x="116" y="677"/>
                        <a:pt x="90" y="729"/>
                      </a:cubicBezTo>
                      <a:cubicBezTo>
                        <a:pt x="48" y="814"/>
                        <a:pt x="5" y="901"/>
                        <a:pt x="13" y="975"/>
                      </a:cubicBezTo>
                      <a:cubicBezTo>
                        <a:pt x="18" y="1018"/>
                        <a:pt x="58" y="1042"/>
                        <a:pt x="90" y="1055"/>
                      </a:cubicBezTo>
                      <a:cubicBezTo>
                        <a:pt x="183" y="1091"/>
                        <a:pt x="347" y="1079"/>
                        <a:pt x="426" y="1010"/>
                      </a:cubicBezTo>
                      <a:cubicBezTo>
                        <a:pt x="593" y="865"/>
                        <a:pt x="720" y="782"/>
                        <a:pt x="804" y="762"/>
                      </a:cubicBezTo>
                      <a:cubicBezTo>
                        <a:pt x="907" y="738"/>
                        <a:pt x="1015" y="629"/>
                        <a:pt x="1095" y="550"/>
                      </a:cubicBezTo>
                      <a:cubicBezTo>
                        <a:pt x="1105" y="540"/>
                        <a:pt x="1105" y="540"/>
                        <a:pt x="1105" y="540"/>
                      </a:cubicBezTo>
                      <a:cubicBezTo>
                        <a:pt x="1163" y="481"/>
                        <a:pt x="1185" y="380"/>
                        <a:pt x="1175" y="314"/>
                      </a:cubicBezTo>
                      <a:cubicBezTo>
                        <a:pt x="1170" y="276"/>
                        <a:pt x="1156" y="250"/>
                        <a:pt x="1134" y="238"/>
                      </a:cubicBezTo>
                      <a:cubicBezTo>
                        <a:pt x="1097" y="218"/>
                        <a:pt x="1024" y="202"/>
                        <a:pt x="954" y="187"/>
                      </a:cubicBezTo>
                      <a:cubicBezTo>
                        <a:pt x="887" y="172"/>
                        <a:pt x="824" y="159"/>
                        <a:pt x="789" y="141"/>
                      </a:cubicBezTo>
                      <a:cubicBezTo>
                        <a:pt x="585" y="39"/>
                        <a:pt x="468" y="12"/>
                        <a:pt x="40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3" name="Google Shape;803;p34"/>
                <p:cNvGrpSpPr/>
                <p:nvPr/>
              </p:nvGrpSpPr>
              <p:grpSpPr>
                <a:xfrm rot="-9314812">
                  <a:off x="7771584" y="-931545"/>
                  <a:ext cx="3564924" cy="3538853"/>
                  <a:chOff x="7369176" y="-1374985"/>
                  <a:chExt cx="3565004" cy="3538932"/>
                </a:xfrm>
              </p:grpSpPr>
              <p:sp>
                <p:nvSpPr>
                  <p:cNvPr id="804" name="Google Shape;804;p34"/>
                  <p:cNvSpPr/>
                  <p:nvPr/>
                </p:nvSpPr>
                <p:spPr>
                  <a:xfrm rot="-9228737">
                    <a:off x="7810704" y="-917908"/>
                    <a:ext cx="2681948" cy="2624778"/>
                  </a:xfrm>
                  <a:custGeom>
                    <a:rect b="b" l="l" r="r" t="t"/>
                    <a:pathLst>
                      <a:path extrusionOk="0" h="2183" w="2232">
                        <a:moveTo>
                          <a:pt x="1757" y="2149"/>
                        </a:moveTo>
                        <a:cubicBezTo>
                          <a:pt x="1722" y="2149"/>
                          <a:pt x="1689" y="2143"/>
                          <a:pt x="1661" y="2130"/>
                        </a:cubicBezTo>
                        <a:cubicBezTo>
                          <a:pt x="1543" y="2071"/>
                          <a:pt x="1444" y="2029"/>
                          <a:pt x="1350" y="1996"/>
                        </a:cubicBezTo>
                        <a:cubicBezTo>
                          <a:pt x="1328" y="1989"/>
                          <a:pt x="1228" y="1969"/>
                          <a:pt x="1102" y="1943"/>
                        </a:cubicBezTo>
                        <a:cubicBezTo>
                          <a:pt x="1020" y="1927"/>
                          <a:pt x="928" y="1909"/>
                          <a:pt x="838" y="1890"/>
                        </a:cubicBezTo>
                        <a:cubicBezTo>
                          <a:pt x="653" y="1851"/>
                          <a:pt x="503" y="1742"/>
                          <a:pt x="422" y="1683"/>
                        </a:cubicBezTo>
                        <a:cubicBezTo>
                          <a:pt x="399" y="1666"/>
                          <a:pt x="381" y="1653"/>
                          <a:pt x="369" y="1646"/>
                        </a:cubicBezTo>
                        <a:cubicBezTo>
                          <a:pt x="304" y="1609"/>
                          <a:pt x="179" y="1198"/>
                          <a:pt x="100" y="837"/>
                        </a:cubicBezTo>
                        <a:cubicBezTo>
                          <a:pt x="23" y="484"/>
                          <a:pt x="0" y="239"/>
                          <a:pt x="40" y="184"/>
                        </a:cubicBezTo>
                        <a:cubicBezTo>
                          <a:pt x="40" y="184"/>
                          <a:pt x="40" y="184"/>
                          <a:pt x="40" y="184"/>
                        </a:cubicBezTo>
                        <a:cubicBezTo>
                          <a:pt x="104" y="95"/>
                          <a:pt x="282" y="35"/>
                          <a:pt x="420" y="16"/>
                        </a:cubicBezTo>
                        <a:cubicBezTo>
                          <a:pt x="542" y="0"/>
                          <a:pt x="640" y="13"/>
                          <a:pt x="689" y="52"/>
                        </a:cubicBezTo>
                        <a:cubicBezTo>
                          <a:pt x="821" y="158"/>
                          <a:pt x="920" y="360"/>
                          <a:pt x="938" y="399"/>
                        </a:cubicBezTo>
                        <a:cubicBezTo>
                          <a:pt x="981" y="491"/>
                          <a:pt x="1054" y="604"/>
                          <a:pt x="1154" y="734"/>
                        </a:cubicBezTo>
                        <a:cubicBezTo>
                          <a:pt x="1186" y="776"/>
                          <a:pt x="1241" y="806"/>
                          <a:pt x="1297" y="811"/>
                        </a:cubicBezTo>
                        <a:cubicBezTo>
                          <a:pt x="1336" y="815"/>
                          <a:pt x="1369" y="806"/>
                          <a:pt x="1391" y="786"/>
                        </a:cubicBezTo>
                        <a:cubicBezTo>
                          <a:pt x="1397" y="780"/>
                          <a:pt x="1397" y="780"/>
                          <a:pt x="1397" y="780"/>
                        </a:cubicBezTo>
                        <a:cubicBezTo>
                          <a:pt x="1451" y="733"/>
                          <a:pt x="1516" y="673"/>
                          <a:pt x="1585" y="675"/>
                        </a:cubicBezTo>
                        <a:cubicBezTo>
                          <a:pt x="1708" y="679"/>
                          <a:pt x="1781" y="778"/>
                          <a:pt x="1797" y="813"/>
                        </a:cubicBezTo>
                        <a:cubicBezTo>
                          <a:pt x="1814" y="850"/>
                          <a:pt x="1797" y="1031"/>
                          <a:pt x="1718" y="1078"/>
                        </a:cubicBezTo>
                        <a:cubicBezTo>
                          <a:pt x="1680" y="1100"/>
                          <a:pt x="1623" y="1104"/>
                          <a:pt x="1572" y="1108"/>
                        </a:cubicBezTo>
                        <a:cubicBezTo>
                          <a:pt x="1517" y="1112"/>
                          <a:pt x="1464" y="1116"/>
                          <a:pt x="1450" y="1143"/>
                        </a:cubicBezTo>
                        <a:cubicBezTo>
                          <a:pt x="1419" y="1200"/>
                          <a:pt x="1394" y="1329"/>
                          <a:pt x="1471" y="1384"/>
                        </a:cubicBezTo>
                        <a:cubicBezTo>
                          <a:pt x="1483" y="1392"/>
                          <a:pt x="1495" y="1401"/>
                          <a:pt x="1508" y="1411"/>
                        </a:cubicBezTo>
                        <a:cubicBezTo>
                          <a:pt x="1591" y="1471"/>
                          <a:pt x="1704" y="1553"/>
                          <a:pt x="1788" y="1583"/>
                        </a:cubicBezTo>
                        <a:cubicBezTo>
                          <a:pt x="1829" y="1598"/>
                          <a:pt x="1886" y="1604"/>
                          <a:pt x="1946" y="1611"/>
                        </a:cubicBezTo>
                        <a:cubicBezTo>
                          <a:pt x="2060" y="1625"/>
                          <a:pt x="2178" y="1638"/>
                          <a:pt x="2199" y="1710"/>
                        </a:cubicBezTo>
                        <a:cubicBezTo>
                          <a:pt x="2232" y="1818"/>
                          <a:pt x="2207" y="1965"/>
                          <a:pt x="2096" y="2036"/>
                        </a:cubicBezTo>
                        <a:cubicBezTo>
                          <a:pt x="2015" y="2087"/>
                          <a:pt x="1872" y="2149"/>
                          <a:pt x="1757" y="2149"/>
                        </a:cubicBezTo>
                        <a:close/>
                        <a:moveTo>
                          <a:pt x="518" y="13"/>
                        </a:moveTo>
                        <a:cubicBezTo>
                          <a:pt x="488" y="13"/>
                          <a:pt x="455" y="16"/>
                          <a:pt x="421" y="20"/>
                        </a:cubicBezTo>
                        <a:cubicBezTo>
                          <a:pt x="253" y="43"/>
                          <a:pt x="98" y="111"/>
                          <a:pt x="44" y="186"/>
                        </a:cubicBezTo>
                        <a:cubicBezTo>
                          <a:pt x="4" y="241"/>
                          <a:pt x="27" y="484"/>
                          <a:pt x="104" y="836"/>
                        </a:cubicBezTo>
                        <a:cubicBezTo>
                          <a:pt x="183" y="1196"/>
                          <a:pt x="307" y="1606"/>
                          <a:pt x="371" y="1643"/>
                        </a:cubicBezTo>
                        <a:cubicBezTo>
                          <a:pt x="383" y="1650"/>
                          <a:pt x="401" y="1663"/>
                          <a:pt x="424" y="1679"/>
                        </a:cubicBezTo>
                        <a:cubicBezTo>
                          <a:pt x="505" y="1738"/>
                          <a:pt x="655" y="1847"/>
                          <a:pt x="839" y="1886"/>
                        </a:cubicBezTo>
                        <a:cubicBezTo>
                          <a:pt x="929" y="1905"/>
                          <a:pt x="1021" y="1923"/>
                          <a:pt x="1102" y="1939"/>
                        </a:cubicBezTo>
                        <a:cubicBezTo>
                          <a:pt x="1229" y="1965"/>
                          <a:pt x="1329" y="1985"/>
                          <a:pt x="1351" y="1992"/>
                        </a:cubicBezTo>
                        <a:cubicBezTo>
                          <a:pt x="1446" y="2025"/>
                          <a:pt x="1545" y="2068"/>
                          <a:pt x="1663" y="2126"/>
                        </a:cubicBezTo>
                        <a:cubicBezTo>
                          <a:pt x="1780" y="2183"/>
                          <a:pt x="1989" y="2099"/>
                          <a:pt x="2094" y="2032"/>
                        </a:cubicBezTo>
                        <a:cubicBezTo>
                          <a:pt x="2203" y="1962"/>
                          <a:pt x="2227" y="1818"/>
                          <a:pt x="2195" y="1711"/>
                        </a:cubicBezTo>
                        <a:cubicBezTo>
                          <a:pt x="2174" y="1642"/>
                          <a:pt x="2058" y="1628"/>
                          <a:pt x="1946" y="1616"/>
                        </a:cubicBezTo>
                        <a:cubicBezTo>
                          <a:pt x="1885" y="1609"/>
                          <a:pt x="1828" y="1602"/>
                          <a:pt x="1787" y="1587"/>
                        </a:cubicBezTo>
                        <a:cubicBezTo>
                          <a:pt x="1702" y="1556"/>
                          <a:pt x="1588" y="1474"/>
                          <a:pt x="1506" y="1414"/>
                        </a:cubicBezTo>
                        <a:cubicBezTo>
                          <a:pt x="1493" y="1405"/>
                          <a:pt x="1480" y="1396"/>
                          <a:pt x="1469" y="1388"/>
                        </a:cubicBezTo>
                        <a:cubicBezTo>
                          <a:pt x="1385" y="1328"/>
                          <a:pt x="1418" y="1193"/>
                          <a:pt x="1446" y="1141"/>
                        </a:cubicBezTo>
                        <a:cubicBezTo>
                          <a:pt x="1462" y="1112"/>
                          <a:pt x="1513" y="1108"/>
                          <a:pt x="1572" y="1104"/>
                        </a:cubicBezTo>
                        <a:cubicBezTo>
                          <a:pt x="1622" y="1100"/>
                          <a:pt x="1679" y="1096"/>
                          <a:pt x="1716" y="1074"/>
                        </a:cubicBezTo>
                        <a:cubicBezTo>
                          <a:pt x="1794" y="1028"/>
                          <a:pt x="1810" y="851"/>
                          <a:pt x="1793" y="815"/>
                        </a:cubicBezTo>
                        <a:cubicBezTo>
                          <a:pt x="1777" y="781"/>
                          <a:pt x="1706" y="683"/>
                          <a:pt x="1584" y="679"/>
                        </a:cubicBezTo>
                        <a:cubicBezTo>
                          <a:pt x="1583" y="679"/>
                          <a:pt x="1582" y="679"/>
                          <a:pt x="1581" y="679"/>
                        </a:cubicBezTo>
                        <a:cubicBezTo>
                          <a:pt x="1516" y="679"/>
                          <a:pt x="1452" y="737"/>
                          <a:pt x="1400" y="784"/>
                        </a:cubicBezTo>
                        <a:cubicBezTo>
                          <a:pt x="1394" y="789"/>
                          <a:pt x="1394" y="789"/>
                          <a:pt x="1394" y="789"/>
                        </a:cubicBezTo>
                        <a:cubicBezTo>
                          <a:pt x="1371" y="810"/>
                          <a:pt x="1337" y="819"/>
                          <a:pt x="1296" y="815"/>
                        </a:cubicBezTo>
                        <a:cubicBezTo>
                          <a:pt x="1239" y="810"/>
                          <a:pt x="1183" y="780"/>
                          <a:pt x="1150" y="737"/>
                        </a:cubicBezTo>
                        <a:cubicBezTo>
                          <a:pt x="1050" y="606"/>
                          <a:pt x="978" y="493"/>
                          <a:pt x="934" y="401"/>
                        </a:cubicBezTo>
                        <a:cubicBezTo>
                          <a:pt x="916" y="362"/>
                          <a:pt x="817" y="161"/>
                          <a:pt x="686" y="55"/>
                        </a:cubicBezTo>
                        <a:cubicBezTo>
                          <a:pt x="652" y="27"/>
                          <a:pt x="593" y="13"/>
                          <a:pt x="518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" name="Google Shape;805;p34"/>
                  <p:cNvSpPr/>
                  <p:nvPr/>
                </p:nvSpPr>
                <p:spPr>
                  <a:xfrm rot="-9228732">
                    <a:off x="8437385" y="230698"/>
                    <a:ext cx="276392" cy="251612"/>
                  </a:xfrm>
                  <a:custGeom>
                    <a:rect b="b" l="l" r="r" t="t"/>
                    <a:pathLst>
                      <a:path extrusionOk="0" h="208" w="230">
                        <a:moveTo>
                          <a:pt x="112" y="208"/>
                        </a:moveTo>
                        <a:cubicBezTo>
                          <a:pt x="107" y="208"/>
                          <a:pt x="102" y="208"/>
                          <a:pt x="97" y="207"/>
                        </a:cubicBezTo>
                        <a:cubicBezTo>
                          <a:pt x="67" y="204"/>
                          <a:pt x="37" y="184"/>
                          <a:pt x="18" y="157"/>
                        </a:cubicBezTo>
                        <a:cubicBezTo>
                          <a:pt x="5" y="137"/>
                          <a:pt x="0" y="115"/>
                          <a:pt x="5" y="97"/>
                        </a:cubicBezTo>
                        <a:cubicBezTo>
                          <a:pt x="17" y="54"/>
                          <a:pt x="51" y="28"/>
                          <a:pt x="121" y="7"/>
                        </a:cubicBezTo>
                        <a:cubicBezTo>
                          <a:pt x="144" y="0"/>
                          <a:pt x="167" y="4"/>
                          <a:pt x="185" y="18"/>
                        </a:cubicBezTo>
                        <a:cubicBezTo>
                          <a:pt x="216" y="41"/>
                          <a:pt x="230" y="86"/>
                          <a:pt x="230" y="120"/>
                        </a:cubicBezTo>
                        <a:cubicBezTo>
                          <a:pt x="230" y="141"/>
                          <a:pt x="221" y="160"/>
                          <a:pt x="204" y="176"/>
                        </a:cubicBezTo>
                        <a:cubicBezTo>
                          <a:pt x="181" y="196"/>
                          <a:pt x="146" y="208"/>
                          <a:pt x="112" y="208"/>
                        </a:cubicBezTo>
                        <a:close/>
                        <a:moveTo>
                          <a:pt x="143" y="8"/>
                        </a:moveTo>
                        <a:cubicBezTo>
                          <a:pt x="137" y="8"/>
                          <a:pt x="129" y="9"/>
                          <a:pt x="122" y="11"/>
                        </a:cubicBezTo>
                        <a:cubicBezTo>
                          <a:pt x="54" y="31"/>
                          <a:pt x="20" y="57"/>
                          <a:pt x="9" y="98"/>
                        </a:cubicBezTo>
                        <a:cubicBezTo>
                          <a:pt x="4" y="115"/>
                          <a:pt x="9" y="135"/>
                          <a:pt x="22" y="154"/>
                        </a:cubicBezTo>
                        <a:cubicBezTo>
                          <a:pt x="40" y="181"/>
                          <a:pt x="69" y="200"/>
                          <a:pt x="98" y="203"/>
                        </a:cubicBezTo>
                        <a:cubicBezTo>
                          <a:pt x="134" y="208"/>
                          <a:pt x="175" y="195"/>
                          <a:pt x="201" y="173"/>
                        </a:cubicBezTo>
                        <a:cubicBezTo>
                          <a:pt x="217" y="158"/>
                          <a:pt x="226" y="140"/>
                          <a:pt x="226" y="120"/>
                        </a:cubicBezTo>
                        <a:cubicBezTo>
                          <a:pt x="226" y="87"/>
                          <a:pt x="213" y="44"/>
                          <a:pt x="183" y="21"/>
                        </a:cubicBezTo>
                        <a:cubicBezTo>
                          <a:pt x="171" y="12"/>
                          <a:pt x="158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6" name="Google Shape;806;p34"/>
                  <p:cNvSpPr/>
                  <p:nvPr/>
                </p:nvSpPr>
                <p:spPr>
                  <a:xfrm rot="-9228730">
                    <a:off x="8526937" y="-1002453"/>
                    <a:ext cx="756741" cy="590908"/>
                  </a:xfrm>
                  <a:custGeom>
                    <a:rect b="b" l="l" r="r" t="t"/>
                    <a:pathLst>
                      <a:path extrusionOk="0" h="491" w="631">
                        <a:moveTo>
                          <a:pt x="395" y="458"/>
                        </a:moveTo>
                        <a:cubicBezTo>
                          <a:pt x="376" y="458"/>
                          <a:pt x="357" y="453"/>
                          <a:pt x="339" y="443"/>
                        </a:cubicBezTo>
                        <a:cubicBezTo>
                          <a:pt x="256" y="396"/>
                          <a:pt x="73" y="283"/>
                          <a:pt x="35" y="233"/>
                        </a:cubicBezTo>
                        <a:cubicBezTo>
                          <a:pt x="9" y="198"/>
                          <a:pt x="0" y="103"/>
                          <a:pt x="28" y="45"/>
                        </a:cubicBezTo>
                        <a:cubicBezTo>
                          <a:pt x="40" y="18"/>
                          <a:pt x="60" y="3"/>
                          <a:pt x="83" y="2"/>
                        </a:cubicBezTo>
                        <a:cubicBezTo>
                          <a:pt x="136" y="0"/>
                          <a:pt x="198" y="40"/>
                          <a:pt x="252" y="75"/>
                        </a:cubicBezTo>
                        <a:cubicBezTo>
                          <a:pt x="282" y="94"/>
                          <a:pt x="311" y="113"/>
                          <a:pt x="334" y="121"/>
                        </a:cubicBezTo>
                        <a:cubicBezTo>
                          <a:pt x="400" y="146"/>
                          <a:pt x="506" y="152"/>
                          <a:pt x="570" y="155"/>
                        </a:cubicBezTo>
                        <a:cubicBezTo>
                          <a:pt x="580" y="156"/>
                          <a:pt x="580" y="156"/>
                          <a:pt x="580" y="156"/>
                        </a:cubicBezTo>
                        <a:cubicBezTo>
                          <a:pt x="596" y="157"/>
                          <a:pt x="607" y="166"/>
                          <a:pt x="614" y="182"/>
                        </a:cubicBezTo>
                        <a:cubicBezTo>
                          <a:pt x="631" y="224"/>
                          <a:pt x="615" y="307"/>
                          <a:pt x="582" y="345"/>
                        </a:cubicBezTo>
                        <a:cubicBezTo>
                          <a:pt x="549" y="383"/>
                          <a:pt x="473" y="458"/>
                          <a:pt x="395" y="458"/>
                        </a:cubicBezTo>
                        <a:close/>
                        <a:moveTo>
                          <a:pt x="87" y="6"/>
                        </a:moveTo>
                        <a:cubicBezTo>
                          <a:pt x="86" y="6"/>
                          <a:pt x="85" y="6"/>
                          <a:pt x="83" y="7"/>
                        </a:cubicBezTo>
                        <a:cubicBezTo>
                          <a:pt x="61" y="7"/>
                          <a:pt x="43" y="21"/>
                          <a:pt x="31" y="47"/>
                        </a:cubicBezTo>
                        <a:cubicBezTo>
                          <a:pt x="5" y="102"/>
                          <a:pt x="14" y="197"/>
                          <a:pt x="39" y="230"/>
                        </a:cubicBezTo>
                        <a:cubicBezTo>
                          <a:pt x="76" y="280"/>
                          <a:pt x="259" y="392"/>
                          <a:pt x="341" y="439"/>
                        </a:cubicBezTo>
                        <a:cubicBezTo>
                          <a:pt x="433" y="491"/>
                          <a:pt x="538" y="388"/>
                          <a:pt x="579" y="342"/>
                        </a:cubicBezTo>
                        <a:cubicBezTo>
                          <a:pt x="611" y="305"/>
                          <a:pt x="627" y="224"/>
                          <a:pt x="610" y="184"/>
                        </a:cubicBezTo>
                        <a:cubicBezTo>
                          <a:pt x="604" y="169"/>
                          <a:pt x="594" y="161"/>
                          <a:pt x="580" y="160"/>
                        </a:cubicBezTo>
                        <a:cubicBezTo>
                          <a:pt x="570" y="160"/>
                          <a:pt x="570" y="160"/>
                          <a:pt x="570" y="160"/>
                        </a:cubicBezTo>
                        <a:cubicBezTo>
                          <a:pt x="506" y="156"/>
                          <a:pt x="399" y="150"/>
                          <a:pt x="333" y="125"/>
                        </a:cubicBezTo>
                        <a:cubicBezTo>
                          <a:pt x="309" y="116"/>
                          <a:pt x="280" y="98"/>
                          <a:pt x="250" y="78"/>
                        </a:cubicBezTo>
                        <a:cubicBezTo>
                          <a:pt x="198" y="45"/>
                          <a:pt x="138" y="6"/>
                          <a:pt x="87" y="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7" name="Google Shape;807;p34"/>
                  <p:cNvSpPr/>
                  <p:nvPr/>
                </p:nvSpPr>
                <p:spPr>
                  <a:xfrm rot="-9228736">
                    <a:off x="8774676" y="-247169"/>
                    <a:ext cx="1385770" cy="1942371"/>
                  </a:xfrm>
                  <a:custGeom>
                    <a:rect b="b" l="l" r="r" t="t"/>
                    <a:pathLst>
                      <a:path extrusionOk="0" h="1615" w="1154">
                        <a:moveTo>
                          <a:pt x="838" y="1607"/>
                        </a:moveTo>
                        <a:cubicBezTo>
                          <a:pt x="799" y="1607"/>
                          <a:pt x="760" y="1598"/>
                          <a:pt x="722" y="1581"/>
                        </a:cubicBezTo>
                        <a:cubicBezTo>
                          <a:pt x="555" y="1501"/>
                          <a:pt x="192" y="1237"/>
                          <a:pt x="153" y="1155"/>
                        </a:cubicBezTo>
                        <a:cubicBezTo>
                          <a:pt x="116" y="1079"/>
                          <a:pt x="56" y="680"/>
                          <a:pt x="31" y="509"/>
                        </a:cubicBezTo>
                        <a:cubicBezTo>
                          <a:pt x="28" y="489"/>
                          <a:pt x="25" y="473"/>
                          <a:pt x="23" y="461"/>
                        </a:cubicBezTo>
                        <a:cubicBezTo>
                          <a:pt x="0" y="309"/>
                          <a:pt x="9" y="72"/>
                          <a:pt x="128" y="41"/>
                        </a:cubicBezTo>
                        <a:cubicBezTo>
                          <a:pt x="287" y="0"/>
                          <a:pt x="477" y="16"/>
                          <a:pt x="544" y="146"/>
                        </a:cubicBezTo>
                        <a:cubicBezTo>
                          <a:pt x="591" y="237"/>
                          <a:pt x="667" y="366"/>
                          <a:pt x="712" y="444"/>
                        </a:cubicBezTo>
                        <a:cubicBezTo>
                          <a:pt x="728" y="470"/>
                          <a:pt x="740" y="491"/>
                          <a:pt x="747" y="504"/>
                        </a:cubicBezTo>
                        <a:cubicBezTo>
                          <a:pt x="795" y="589"/>
                          <a:pt x="937" y="715"/>
                          <a:pt x="1020" y="757"/>
                        </a:cubicBezTo>
                        <a:cubicBezTo>
                          <a:pt x="1104" y="802"/>
                          <a:pt x="1154" y="983"/>
                          <a:pt x="1128" y="1081"/>
                        </a:cubicBezTo>
                        <a:cubicBezTo>
                          <a:pt x="1103" y="1172"/>
                          <a:pt x="1058" y="1341"/>
                          <a:pt x="1054" y="1446"/>
                        </a:cubicBezTo>
                        <a:cubicBezTo>
                          <a:pt x="1052" y="1492"/>
                          <a:pt x="1019" y="1540"/>
                          <a:pt x="967" y="1572"/>
                        </a:cubicBezTo>
                        <a:cubicBezTo>
                          <a:pt x="928" y="1595"/>
                          <a:pt x="883" y="1607"/>
                          <a:pt x="838" y="1607"/>
                        </a:cubicBezTo>
                        <a:close/>
                        <a:moveTo>
                          <a:pt x="129" y="43"/>
                        </a:moveTo>
                        <a:cubicBezTo>
                          <a:pt x="129" y="45"/>
                          <a:pt x="129" y="45"/>
                          <a:pt x="129" y="45"/>
                        </a:cubicBezTo>
                        <a:cubicBezTo>
                          <a:pt x="13" y="76"/>
                          <a:pt x="5" y="310"/>
                          <a:pt x="28" y="460"/>
                        </a:cubicBezTo>
                        <a:cubicBezTo>
                          <a:pt x="29" y="472"/>
                          <a:pt x="32" y="489"/>
                          <a:pt x="35" y="509"/>
                        </a:cubicBezTo>
                        <a:cubicBezTo>
                          <a:pt x="61" y="679"/>
                          <a:pt x="121" y="1078"/>
                          <a:pt x="157" y="1153"/>
                        </a:cubicBezTo>
                        <a:cubicBezTo>
                          <a:pt x="196" y="1235"/>
                          <a:pt x="557" y="1497"/>
                          <a:pt x="724" y="1577"/>
                        </a:cubicBezTo>
                        <a:cubicBezTo>
                          <a:pt x="803" y="1615"/>
                          <a:pt x="893" y="1611"/>
                          <a:pt x="965" y="1568"/>
                        </a:cubicBezTo>
                        <a:cubicBezTo>
                          <a:pt x="1016" y="1537"/>
                          <a:pt x="1048" y="1491"/>
                          <a:pt x="1050" y="1446"/>
                        </a:cubicBezTo>
                        <a:cubicBezTo>
                          <a:pt x="1053" y="1340"/>
                          <a:pt x="1099" y="1171"/>
                          <a:pt x="1124" y="1080"/>
                        </a:cubicBezTo>
                        <a:cubicBezTo>
                          <a:pt x="1150" y="983"/>
                          <a:pt x="1101" y="805"/>
                          <a:pt x="1018" y="761"/>
                        </a:cubicBezTo>
                        <a:cubicBezTo>
                          <a:pt x="935" y="718"/>
                          <a:pt x="792" y="592"/>
                          <a:pt x="744" y="506"/>
                        </a:cubicBezTo>
                        <a:cubicBezTo>
                          <a:pt x="737" y="493"/>
                          <a:pt x="724" y="472"/>
                          <a:pt x="709" y="446"/>
                        </a:cubicBezTo>
                        <a:cubicBezTo>
                          <a:pt x="663" y="368"/>
                          <a:pt x="587" y="239"/>
                          <a:pt x="541" y="147"/>
                        </a:cubicBezTo>
                        <a:cubicBezTo>
                          <a:pt x="475" y="20"/>
                          <a:pt x="287" y="4"/>
                          <a:pt x="129" y="45"/>
                        </a:cubicBezTo>
                        <a:lnTo>
                          <a:pt x="129" y="4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" name="Google Shape;808;p34"/>
                  <p:cNvSpPr/>
                  <p:nvPr/>
                </p:nvSpPr>
                <p:spPr>
                  <a:xfrm rot="-9228734">
                    <a:off x="9040672" y="38242"/>
                    <a:ext cx="913049" cy="1441054"/>
                  </a:xfrm>
                  <a:custGeom>
                    <a:rect b="b" l="l" r="r" t="t"/>
                    <a:pathLst>
                      <a:path extrusionOk="0" h="1199" w="759">
                        <a:moveTo>
                          <a:pt x="589" y="1199"/>
                        </a:moveTo>
                        <a:cubicBezTo>
                          <a:pt x="522" y="1199"/>
                          <a:pt x="413" y="1109"/>
                          <a:pt x="324" y="1035"/>
                        </a:cubicBezTo>
                        <a:cubicBezTo>
                          <a:pt x="275" y="995"/>
                          <a:pt x="233" y="960"/>
                          <a:pt x="205" y="945"/>
                        </a:cubicBezTo>
                        <a:cubicBezTo>
                          <a:pt x="117" y="897"/>
                          <a:pt x="38" y="709"/>
                          <a:pt x="30" y="585"/>
                        </a:cubicBezTo>
                        <a:cubicBezTo>
                          <a:pt x="29" y="568"/>
                          <a:pt x="29" y="568"/>
                          <a:pt x="29" y="568"/>
                        </a:cubicBezTo>
                        <a:cubicBezTo>
                          <a:pt x="20" y="424"/>
                          <a:pt x="0" y="87"/>
                          <a:pt x="57" y="33"/>
                        </a:cubicBezTo>
                        <a:cubicBezTo>
                          <a:pt x="81" y="11"/>
                          <a:pt x="120" y="0"/>
                          <a:pt x="164" y="5"/>
                        </a:cubicBezTo>
                        <a:cubicBezTo>
                          <a:pt x="228" y="12"/>
                          <a:pt x="290" y="48"/>
                          <a:pt x="326" y="100"/>
                        </a:cubicBezTo>
                        <a:cubicBezTo>
                          <a:pt x="353" y="140"/>
                          <a:pt x="375" y="197"/>
                          <a:pt x="397" y="257"/>
                        </a:cubicBezTo>
                        <a:cubicBezTo>
                          <a:pt x="428" y="339"/>
                          <a:pt x="460" y="425"/>
                          <a:pt x="510" y="461"/>
                        </a:cubicBezTo>
                        <a:cubicBezTo>
                          <a:pt x="523" y="471"/>
                          <a:pt x="538" y="481"/>
                          <a:pt x="554" y="492"/>
                        </a:cubicBezTo>
                        <a:cubicBezTo>
                          <a:pt x="640" y="550"/>
                          <a:pt x="759" y="630"/>
                          <a:pt x="743" y="762"/>
                        </a:cubicBezTo>
                        <a:cubicBezTo>
                          <a:pt x="742" y="772"/>
                          <a:pt x="741" y="783"/>
                          <a:pt x="739" y="794"/>
                        </a:cubicBezTo>
                        <a:cubicBezTo>
                          <a:pt x="721" y="950"/>
                          <a:pt x="696" y="1164"/>
                          <a:pt x="609" y="1196"/>
                        </a:cubicBezTo>
                        <a:cubicBezTo>
                          <a:pt x="603" y="1198"/>
                          <a:pt x="596" y="1199"/>
                          <a:pt x="589" y="1199"/>
                        </a:cubicBezTo>
                        <a:close/>
                        <a:moveTo>
                          <a:pt x="143" y="8"/>
                        </a:moveTo>
                        <a:cubicBezTo>
                          <a:pt x="109" y="8"/>
                          <a:pt x="79" y="18"/>
                          <a:pt x="60" y="36"/>
                        </a:cubicBezTo>
                        <a:cubicBezTo>
                          <a:pt x="4" y="89"/>
                          <a:pt x="25" y="436"/>
                          <a:pt x="33" y="567"/>
                        </a:cubicBezTo>
                        <a:cubicBezTo>
                          <a:pt x="34" y="585"/>
                          <a:pt x="34" y="585"/>
                          <a:pt x="34" y="585"/>
                        </a:cubicBezTo>
                        <a:cubicBezTo>
                          <a:pt x="42" y="708"/>
                          <a:pt x="120" y="894"/>
                          <a:pt x="207" y="941"/>
                        </a:cubicBezTo>
                        <a:cubicBezTo>
                          <a:pt x="236" y="957"/>
                          <a:pt x="278" y="992"/>
                          <a:pt x="327" y="1032"/>
                        </a:cubicBezTo>
                        <a:cubicBezTo>
                          <a:pt x="415" y="1105"/>
                          <a:pt x="523" y="1195"/>
                          <a:pt x="589" y="1195"/>
                        </a:cubicBezTo>
                        <a:cubicBezTo>
                          <a:pt x="595" y="1195"/>
                          <a:pt x="602" y="1194"/>
                          <a:pt x="608" y="1192"/>
                        </a:cubicBezTo>
                        <a:cubicBezTo>
                          <a:pt x="693" y="1161"/>
                          <a:pt x="717" y="949"/>
                          <a:pt x="735" y="793"/>
                        </a:cubicBezTo>
                        <a:cubicBezTo>
                          <a:pt x="737" y="782"/>
                          <a:pt x="738" y="772"/>
                          <a:pt x="739" y="762"/>
                        </a:cubicBezTo>
                        <a:cubicBezTo>
                          <a:pt x="755" y="632"/>
                          <a:pt x="637" y="553"/>
                          <a:pt x="552" y="495"/>
                        </a:cubicBezTo>
                        <a:cubicBezTo>
                          <a:pt x="536" y="485"/>
                          <a:pt x="520" y="474"/>
                          <a:pt x="507" y="465"/>
                        </a:cubicBezTo>
                        <a:cubicBezTo>
                          <a:pt x="457" y="427"/>
                          <a:pt x="425" y="341"/>
                          <a:pt x="393" y="258"/>
                        </a:cubicBezTo>
                        <a:cubicBezTo>
                          <a:pt x="371" y="198"/>
                          <a:pt x="350" y="142"/>
                          <a:pt x="322" y="102"/>
                        </a:cubicBezTo>
                        <a:cubicBezTo>
                          <a:pt x="287" y="52"/>
                          <a:pt x="226" y="16"/>
                          <a:pt x="163" y="9"/>
                        </a:cubicBezTo>
                        <a:cubicBezTo>
                          <a:pt x="157" y="8"/>
                          <a:pt x="150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" name="Google Shape;809;p34"/>
                  <p:cNvSpPr/>
                  <p:nvPr/>
                </p:nvSpPr>
                <p:spPr>
                  <a:xfrm rot="-9228731">
                    <a:off x="9356097" y="747729"/>
                    <a:ext cx="348827" cy="560410"/>
                  </a:xfrm>
                  <a:custGeom>
                    <a:rect b="b" l="l" r="r" t="t"/>
                    <a:pathLst>
                      <a:path extrusionOk="0" h="465" w="291">
                        <a:moveTo>
                          <a:pt x="128" y="464"/>
                        </a:moveTo>
                        <a:cubicBezTo>
                          <a:pt x="99" y="464"/>
                          <a:pt x="73" y="455"/>
                          <a:pt x="52" y="437"/>
                        </a:cubicBezTo>
                        <a:cubicBezTo>
                          <a:pt x="18" y="408"/>
                          <a:pt x="0" y="358"/>
                          <a:pt x="1" y="302"/>
                        </a:cubicBezTo>
                        <a:cubicBezTo>
                          <a:pt x="2" y="273"/>
                          <a:pt x="13" y="22"/>
                          <a:pt x="67" y="10"/>
                        </a:cubicBezTo>
                        <a:cubicBezTo>
                          <a:pt x="110" y="0"/>
                          <a:pt x="192" y="41"/>
                          <a:pt x="216" y="125"/>
                        </a:cubicBezTo>
                        <a:cubicBezTo>
                          <a:pt x="225" y="155"/>
                          <a:pt x="230" y="184"/>
                          <a:pt x="235" y="212"/>
                        </a:cubicBezTo>
                        <a:cubicBezTo>
                          <a:pt x="244" y="260"/>
                          <a:pt x="253" y="306"/>
                          <a:pt x="276" y="343"/>
                        </a:cubicBezTo>
                        <a:cubicBezTo>
                          <a:pt x="288" y="363"/>
                          <a:pt x="291" y="381"/>
                          <a:pt x="284" y="397"/>
                        </a:cubicBezTo>
                        <a:cubicBezTo>
                          <a:pt x="272" y="425"/>
                          <a:pt x="229" y="447"/>
                          <a:pt x="158" y="461"/>
                        </a:cubicBezTo>
                        <a:cubicBezTo>
                          <a:pt x="148" y="463"/>
                          <a:pt x="138" y="464"/>
                          <a:pt x="128" y="464"/>
                        </a:cubicBezTo>
                        <a:close/>
                        <a:moveTo>
                          <a:pt x="81" y="12"/>
                        </a:moveTo>
                        <a:cubicBezTo>
                          <a:pt x="76" y="12"/>
                          <a:pt x="72" y="13"/>
                          <a:pt x="67" y="14"/>
                        </a:cubicBezTo>
                        <a:cubicBezTo>
                          <a:pt x="26" y="23"/>
                          <a:pt x="9" y="206"/>
                          <a:pt x="6" y="302"/>
                        </a:cubicBezTo>
                        <a:cubicBezTo>
                          <a:pt x="4" y="356"/>
                          <a:pt x="22" y="406"/>
                          <a:pt x="55" y="433"/>
                        </a:cubicBezTo>
                        <a:cubicBezTo>
                          <a:pt x="82" y="457"/>
                          <a:pt x="117" y="465"/>
                          <a:pt x="157" y="457"/>
                        </a:cubicBezTo>
                        <a:cubicBezTo>
                          <a:pt x="227" y="443"/>
                          <a:pt x="269" y="422"/>
                          <a:pt x="280" y="396"/>
                        </a:cubicBezTo>
                        <a:cubicBezTo>
                          <a:pt x="287" y="381"/>
                          <a:pt x="284" y="364"/>
                          <a:pt x="272" y="346"/>
                        </a:cubicBezTo>
                        <a:cubicBezTo>
                          <a:pt x="249" y="308"/>
                          <a:pt x="240" y="261"/>
                          <a:pt x="231" y="212"/>
                        </a:cubicBezTo>
                        <a:cubicBezTo>
                          <a:pt x="226" y="185"/>
                          <a:pt x="221" y="156"/>
                          <a:pt x="212" y="126"/>
                        </a:cubicBezTo>
                        <a:cubicBezTo>
                          <a:pt x="191" y="52"/>
                          <a:pt x="124" y="12"/>
                          <a:pt x="81" y="1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34"/>
                  <p:cNvSpPr/>
                  <p:nvPr/>
                </p:nvSpPr>
                <p:spPr>
                  <a:xfrm rot="-9228735">
                    <a:off x="9395630" y="148316"/>
                    <a:ext cx="251611" cy="297360"/>
                  </a:xfrm>
                  <a:custGeom>
                    <a:rect b="b" l="l" r="r" t="t"/>
                    <a:pathLst>
                      <a:path extrusionOk="0" h="247" w="210">
                        <a:moveTo>
                          <a:pt x="114" y="237"/>
                        </a:moveTo>
                        <a:cubicBezTo>
                          <a:pt x="73" y="237"/>
                          <a:pt x="32" y="180"/>
                          <a:pt x="7" y="122"/>
                        </a:cubicBezTo>
                        <a:cubicBezTo>
                          <a:pt x="0" y="107"/>
                          <a:pt x="0" y="92"/>
                          <a:pt x="7" y="78"/>
                        </a:cubicBezTo>
                        <a:cubicBezTo>
                          <a:pt x="24" y="40"/>
                          <a:pt x="78" y="14"/>
                          <a:pt x="104" y="5"/>
                        </a:cubicBezTo>
                        <a:cubicBezTo>
                          <a:pt x="117" y="0"/>
                          <a:pt x="135" y="5"/>
                          <a:pt x="154" y="17"/>
                        </a:cubicBezTo>
                        <a:cubicBezTo>
                          <a:pt x="178" y="34"/>
                          <a:pt x="204" y="64"/>
                          <a:pt x="206" y="95"/>
                        </a:cubicBezTo>
                        <a:cubicBezTo>
                          <a:pt x="210" y="146"/>
                          <a:pt x="179" y="216"/>
                          <a:pt x="131" y="234"/>
                        </a:cubicBezTo>
                        <a:cubicBezTo>
                          <a:pt x="126" y="236"/>
                          <a:pt x="120" y="237"/>
                          <a:pt x="114" y="237"/>
                        </a:cubicBezTo>
                        <a:close/>
                        <a:moveTo>
                          <a:pt x="115" y="7"/>
                        </a:moveTo>
                        <a:cubicBezTo>
                          <a:pt x="111" y="7"/>
                          <a:pt x="108" y="8"/>
                          <a:pt x="105" y="9"/>
                        </a:cubicBezTo>
                        <a:cubicBezTo>
                          <a:pt x="85" y="16"/>
                          <a:pt x="27" y="42"/>
                          <a:pt x="11" y="79"/>
                        </a:cubicBezTo>
                        <a:cubicBezTo>
                          <a:pt x="5" y="93"/>
                          <a:pt x="5" y="107"/>
                          <a:pt x="11" y="120"/>
                        </a:cubicBezTo>
                        <a:cubicBezTo>
                          <a:pt x="37" y="182"/>
                          <a:pt x="85" y="247"/>
                          <a:pt x="130" y="230"/>
                        </a:cubicBezTo>
                        <a:cubicBezTo>
                          <a:pt x="176" y="212"/>
                          <a:pt x="206" y="144"/>
                          <a:pt x="202" y="96"/>
                        </a:cubicBezTo>
                        <a:cubicBezTo>
                          <a:pt x="200" y="66"/>
                          <a:pt x="175" y="37"/>
                          <a:pt x="152" y="21"/>
                        </a:cubicBezTo>
                        <a:cubicBezTo>
                          <a:pt x="138" y="12"/>
                          <a:pt x="125" y="7"/>
                          <a:pt x="115" y="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11" name="Google Shape;811;p34"/>
          <p:cNvGrpSpPr/>
          <p:nvPr/>
        </p:nvGrpSpPr>
        <p:grpSpPr>
          <a:xfrm>
            <a:off x="-650148" y="-494505"/>
            <a:ext cx="10016493" cy="5684062"/>
            <a:chOff x="-650148" y="-494505"/>
            <a:chExt cx="10016493" cy="5684062"/>
          </a:xfrm>
        </p:grpSpPr>
        <p:pic>
          <p:nvPicPr>
            <p:cNvPr id="812" name="Google Shape;812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255539">
              <a:off x="-488446" y="3994025"/>
              <a:ext cx="895672" cy="10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20971" y="4450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767514">
              <a:off x="7578075" y="-352153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6603239" y="2021820"/>
            <a:ext cx="3839100" cy="3788303"/>
            <a:chOff x="6603239" y="2021820"/>
            <a:chExt cx="3839100" cy="3788303"/>
          </a:xfrm>
        </p:grpSpPr>
        <p:sp>
          <p:nvSpPr>
            <p:cNvPr id="78" name="Google Shape;78;p17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 rot="9106275">
              <a:off x="8483735" y="3771435"/>
              <a:ext cx="1349762" cy="1007722"/>
            </a:xfrm>
            <a:custGeom>
              <a:rect b="b" l="l" r="r" t="t"/>
              <a:pathLst>
                <a:path extrusionOk="0" h="869" w="1164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rot="9106276">
              <a:off x="8667688" y="3940693"/>
              <a:ext cx="923135" cy="715337"/>
            </a:xfrm>
            <a:custGeom>
              <a:rect b="b" l="l" r="r" t="t"/>
              <a:pathLst>
                <a:path extrusionOk="0" h="618" w="796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9106272">
              <a:off x="8793000" y="4109685"/>
              <a:ext cx="413756" cy="334682"/>
            </a:xfrm>
            <a:custGeom>
              <a:rect b="b" l="l" r="r" t="t"/>
              <a:pathLst>
                <a:path extrusionOk="0" h="288" w="357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0" name="Google Shape;90;p17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91" name="Google Shape;91;p17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00" name="Google Shape;100;p17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5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8" name="Google Shape;818;p35"/>
          <p:cNvGrpSpPr/>
          <p:nvPr/>
        </p:nvGrpSpPr>
        <p:grpSpPr>
          <a:xfrm>
            <a:off x="-801512" y="-2051017"/>
            <a:ext cx="11165191" cy="8076435"/>
            <a:chOff x="-801512" y="-2051017"/>
            <a:chExt cx="11165191" cy="8076435"/>
          </a:xfrm>
        </p:grpSpPr>
        <p:grpSp>
          <p:nvGrpSpPr>
            <p:cNvPr id="819" name="Google Shape;819;p35"/>
            <p:cNvGrpSpPr/>
            <p:nvPr/>
          </p:nvGrpSpPr>
          <p:grpSpPr>
            <a:xfrm rot="-2058013">
              <a:off x="7320313" y="-1698810"/>
              <a:ext cx="2220937" cy="3146267"/>
              <a:chOff x="8772613" y="-638133"/>
              <a:chExt cx="2220658" cy="3145871"/>
            </a:xfrm>
          </p:grpSpPr>
          <p:sp>
            <p:nvSpPr>
              <p:cNvPr id="820" name="Google Shape;820;p35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5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5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5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35"/>
            <p:cNvGrpSpPr/>
            <p:nvPr/>
          </p:nvGrpSpPr>
          <p:grpSpPr>
            <a:xfrm>
              <a:off x="7226293" y="3335959"/>
              <a:ext cx="3137386" cy="2689459"/>
              <a:chOff x="7226293" y="3335959"/>
              <a:chExt cx="3137386" cy="2689459"/>
            </a:xfrm>
          </p:grpSpPr>
          <p:grpSp>
            <p:nvGrpSpPr>
              <p:cNvPr id="832" name="Google Shape;832;p35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833" name="Google Shape;833;p35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35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5" name="Google Shape;835;p35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836" name="Google Shape;836;p35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35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35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rect b="b" l="l" r="r" t="t"/>
                  <a:pathLst>
                    <a:path extrusionOk="0" h="970" w="847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9" name="Google Shape;839;p35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840" name="Google Shape;840;p35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841" name="Google Shape;841;p35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35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35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4" name="Google Shape;844;p35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845" name="Google Shape;845;p35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35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35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848" name="Google Shape;848;p35"/>
          <p:cNvGrpSpPr/>
          <p:nvPr/>
        </p:nvGrpSpPr>
        <p:grpSpPr>
          <a:xfrm>
            <a:off x="-529171" y="-243433"/>
            <a:ext cx="10158059" cy="5129659"/>
            <a:chOff x="-529171" y="-243433"/>
            <a:chExt cx="10158059" cy="5129659"/>
          </a:xfrm>
        </p:grpSpPr>
        <p:pic>
          <p:nvPicPr>
            <p:cNvPr id="849" name="Google Shape;849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35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2" name="Google Shape;85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6"/>
          <p:cNvSpPr txBox="1"/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36"/>
          <p:cNvSpPr txBox="1"/>
          <p:nvPr>
            <p:ph idx="1" type="subTitle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6" name="Google Shape;856;p36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57" name="Google Shape;857;p36"/>
          <p:cNvGrpSpPr/>
          <p:nvPr/>
        </p:nvGrpSpPr>
        <p:grpSpPr>
          <a:xfrm flipH="1" rot="-3322052">
            <a:off x="-1688829" y="-2330713"/>
            <a:ext cx="4923335" cy="4130992"/>
            <a:chOff x="5331778" y="-1723717"/>
            <a:chExt cx="4923422" cy="4131065"/>
          </a:xfrm>
        </p:grpSpPr>
        <p:sp>
          <p:nvSpPr>
            <p:cNvPr id="858" name="Google Shape;858;p36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6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6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6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6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6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6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6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6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6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6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6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6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1" name="Google Shape;87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6"/>
          <p:cNvSpPr/>
          <p:nvPr/>
        </p:nvSpPr>
        <p:spPr>
          <a:xfrm rot="-9010592">
            <a:off x="6365492" y="-785882"/>
            <a:ext cx="1777042" cy="1792839"/>
          </a:xfrm>
          <a:custGeom>
            <a:rect b="b" l="l" r="r" t="t"/>
            <a:pathLst>
              <a:path extrusionOk="0" h="1439" w="1428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6"/>
          <p:cNvSpPr/>
          <p:nvPr/>
        </p:nvSpPr>
        <p:spPr>
          <a:xfrm rot="-9010588">
            <a:off x="6519844" y="-268928"/>
            <a:ext cx="1174824" cy="1020815"/>
          </a:xfrm>
          <a:custGeom>
            <a:rect b="b" l="l" r="r" t="t"/>
            <a:pathLst>
              <a:path extrusionOk="0" h="819" w="943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6"/>
          <p:cNvSpPr/>
          <p:nvPr/>
        </p:nvSpPr>
        <p:spPr>
          <a:xfrm rot="-9010590">
            <a:off x="7560520" y="-418168"/>
            <a:ext cx="499547" cy="375153"/>
          </a:xfrm>
          <a:custGeom>
            <a:rect b="b" l="l" r="r" t="t"/>
            <a:pathLst>
              <a:path extrusionOk="0" h="302" w="401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6"/>
          <p:cNvSpPr/>
          <p:nvPr/>
        </p:nvSpPr>
        <p:spPr>
          <a:xfrm rot="-9010591">
            <a:off x="8708191" y="34095"/>
            <a:ext cx="955654" cy="947757"/>
          </a:xfrm>
          <a:custGeom>
            <a:rect b="b" l="l" r="r" t="t"/>
            <a:pathLst>
              <a:path extrusionOk="0" h="762" w="768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6"/>
          <p:cNvSpPr/>
          <p:nvPr/>
        </p:nvSpPr>
        <p:spPr>
          <a:xfrm rot="-9010589">
            <a:off x="9151233" y="351972"/>
            <a:ext cx="327765" cy="266557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6"/>
          <p:cNvSpPr/>
          <p:nvPr/>
        </p:nvSpPr>
        <p:spPr>
          <a:xfrm rot="-9010591">
            <a:off x="8861243" y="199158"/>
            <a:ext cx="665405" cy="665405"/>
          </a:xfrm>
          <a:custGeom>
            <a:rect b="b" l="l" r="r" t="t"/>
            <a:pathLst>
              <a:path extrusionOk="0" h="534" w="535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6"/>
          <p:cNvSpPr/>
          <p:nvPr/>
        </p:nvSpPr>
        <p:spPr>
          <a:xfrm rot="-9010592">
            <a:off x="8639085" y="-324942"/>
            <a:ext cx="1328833" cy="1593416"/>
          </a:xfrm>
          <a:custGeom>
            <a:rect b="b" l="l" r="r" t="t"/>
            <a:pathLst>
              <a:path extrusionOk="0" h="1278" w="1068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36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81" name="Google Shape;881;p36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37"/>
          <p:cNvGrpSpPr/>
          <p:nvPr/>
        </p:nvGrpSpPr>
        <p:grpSpPr>
          <a:xfrm>
            <a:off x="-1853247" y="-1662783"/>
            <a:ext cx="12631785" cy="8791552"/>
            <a:chOff x="-1853247" y="-1662783"/>
            <a:chExt cx="12631785" cy="8791552"/>
          </a:xfrm>
        </p:grpSpPr>
        <p:grpSp>
          <p:nvGrpSpPr>
            <p:cNvPr id="923" name="Google Shape;923;p37"/>
            <p:cNvGrpSpPr/>
            <p:nvPr/>
          </p:nvGrpSpPr>
          <p:grpSpPr>
            <a:xfrm rot="-5400000">
              <a:off x="6853020" y="-1873892"/>
              <a:ext cx="3714410" cy="4136628"/>
              <a:chOff x="6452694" y="2612509"/>
              <a:chExt cx="3714410" cy="4136628"/>
            </a:xfrm>
          </p:grpSpPr>
          <p:sp>
            <p:nvSpPr>
              <p:cNvPr id="924" name="Google Shape;924;p37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37"/>
            <p:cNvGrpSpPr/>
            <p:nvPr/>
          </p:nvGrpSpPr>
          <p:grpSpPr>
            <a:xfrm flipH="1" rot="401392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36" name="Google Shape;936;p3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37"/>
            <p:cNvGrpSpPr/>
            <p:nvPr/>
          </p:nvGrpSpPr>
          <p:grpSpPr>
            <a:xfrm flipH="1" rot="-60668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46" name="Google Shape;946;p3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5" name="Google Shape;955;p37"/>
          <p:cNvGrpSpPr/>
          <p:nvPr/>
        </p:nvGrpSpPr>
        <p:grpSpPr>
          <a:xfrm flipH="1" rot="-606453">
            <a:off x="7005506" y="3955595"/>
            <a:ext cx="2579259" cy="1012854"/>
            <a:chOff x="-49250" y="4319475"/>
            <a:chExt cx="2579207" cy="1012833"/>
          </a:xfrm>
        </p:grpSpPr>
        <p:pic>
          <p:nvPicPr>
            <p:cNvPr id="956" name="Google Shape;956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8" name="Google Shape;95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38"/>
          <p:cNvGrpSpPr/>
          <p:nvPr/>
        </p:nvGrpSpPr>
        <p:grpSpPr>
          <a:xfrm>
            <a:off x="-1327496" y="-1880341"/>
            <a:ext cx="12993436" cy="9236612"/>
            <a:chOff x="-1327496" y="-1880341"/>
            <a:chExt cx="12993436" cy="9236612"/>
          </a:xfrm>
        </p:grpSpPr>
        <p:sp>
          <p:nvSpPr>
            <p:cNvPr id="961" name="Google Shape;961;p38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8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8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8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8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8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8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8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8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8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8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8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8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8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38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85" name="Google Shape;985;p3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38"/>
          <p:cNvGrpSpPr/>
          <p:nvPr/>
        </p:nvGrpSpPr>
        <p:grpSpPr>
          <a:xfrm>
            <a:off x="-428188" y="869512"/>
            <a:ext cx="9170829" cy="4903084"/>
            <a:chOff x="-428188" y="869512"/>
            <a:chExt cx="9170829" cy="4903084"/>
          </a:xfrm>
        </p:grpSpPr>
        <p:pic>
          <p:nvPicPr>
            <p:cNvPr id="1028" name="Google Shape;1028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721713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2" name="Google Shape;10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8"/>
          <p:cNvGrpSpPr/>
          <p:nvPr/>
        </p:nvGrpSpPr>
        <p:grpSpPr>
          <a:xfrm>
            <a:off x="-1973686" y="-1548647"/>
            <a:ext cx="13341268" cy="7106286"/>
            <a:chOff x="-1973686" y="-1548647"/>
            <a:chExt cx="13341268" cy="7106286"/>
          </a:xfrm>
        </p:grpSpPr>
        <p:grpSp>
          <p:nvGrpSpPr>
            <p:cNvPr id="113" name="Google Shape;113;p18"/>
            <p:cNvGrpSpPr/>
            <p:nvPr/>
          </p:nvGrpSpPr>
          <p:grpSpPr>
            <a:xfrm>
              <a:off x="6178887" y="-1548647"/>
              <a:ext cx="5188694" cy="5123430"/>
              <a:chOff x="6178887" y="-1548647"/>
              <a:chExt cx="5188694" cy="5123430"/>
            </a:xfrm>
          </p:grpSpPr>
          <p:sp>
            <p:nvSpPr>
              <p:cNvPr id="114" name="Google Shape;114;p18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8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119" name="Google Shape;119;p18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18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6" name="Google Shape;126;p18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127" name="Google Shape;127;p18"/>
            <p:cNvPicPr preferRelativeResize="0"/>
            <p:nvPr/>
          </p:nvPicPr>
          <p:blipFill rotWithShape="1">
            <a:blip r:embed="rId2">
              <a:alphaModFix/>
            </a:blip>
            <a:srcRect b="0" l="0" r="2553" t="0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8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130" name="Google Shape;130;p1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-2083995" y="-890440"/>
            <a:ext cx="12421862" cy="7846998"/>
            <a:chOff x="-2083995" y="-890440"/>
            <a:chExt cx="12421862" cy="7846998"/>
          </a:xfrm>
        </p:grpSpPr>
        <p:grpSp>
          <p:nvGrpSpPr>
            <p:cNvPr id="175" name="Google Shape;175;p19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6" name="Google Shape;176;p19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9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5" name="Google Shape;185;p19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" name="Google Shape;19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00" name="Google Shape;200;p19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201" name="Google Shape;201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7" name="Google Shape;207;p20"/>
          <p:cNvGrpSpPr/>
          <p:nvPr/>
        </p:nvGrpSpPr>
        <p:grpSpPr>
          <a:xfrm>
            <a:off x="-1237937" y="-622219"/>
            <a:ext cx="12160082" cy="6913351"/>
            <a:chOff x="-1237937" y="-622219"/>
            <a:chExt cx="12160082" cy="6913351"/>
          </a:xfrm>
        </p:grpSpPr>
        <p:grpSp>
          <p:nvGrpSpPr>
            <p:cNvPr id="208" name="Google Shape;208;p20"/>
            <p:cNvGrpSpPr/>
            <p:nvPr/>
          </p:nvGrpSpPr>
          <p:grpSpPr>
            <a:xfrm>
              <a:off x="-1237937" y="3258895"/>
              <a:ext cx="3038529" cy="3032237"/>
              <a:chOff x="-1237937" y="3258895"/>
              <a:chExt cx="3038529" cy="3032237"/>
            </a:xfrm>
          </p:grpSpPr>
          <p:sp>
            <p:nvSpPr>
              <p:cNvPr id="209" name="Google Shape;209;p20"/>
              <p:cNvSpPr/>
              <p:nvPr/>
            </p:nvSpPr>
            <p:spPr>
              <a:xfrm rot="2413558">
                <a:off x="139586" y="4839620"/>
                <a:ext cx="1479306" cy="110443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 rot="2413556">
                <a:off x="408704" y="5020490"/>
                <a:ext cx="1011733" cy="783991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 rot="2413555">
                <a:off x="718160" y="5369558"/>
                <a:ext cx="453466" cy="366803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rot="2413554">
                <a:off x="-927127" y="3591934"/>
                <a:ext cx="1598216" cy="154782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 rot="2413552">
                <a:off x="-531658" y="4333139"/>
                <a:ext cx="395019" cy="437342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 rot="2413554">
                <a:off x="-718027" y="3752755"/>
                <a:ext cx="1076225" cy="1233425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20"/>
            <p:cNvGrpSpPr/>
            <p:nvPr/>
          </p:nvGrpSpPr>
          <p:grpSpPr>
            <a:xfrm>
              <a:off x="8034520" y="-622219"/>
              <a:ext cx="1798169" cy="1969860"/>
              <a:chOff x="8034520" y="-622219"/>
              <a:chExt cx="1798169" cy="1969860"/>
            </a:xfrm>
          </p:grpSpPr>
          <p:sp>
            <p:nvSpPr>
              <p:cNvPr id="216" name="Google Shape;216;p20"/>
              <p:cNvSpPr/>
              <p:nvPr/>
            </p:nvSpPr>
            <p:spPr>
              <a:xfrm rot="1097118">
                <a:off x="8555977" y="-181182"/>
                <a:ext cx="975455" cy="967393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 rot="1097124">
                <a:off x="8751956" y="215556"/>
                <a:ext cx="334557" cy="272079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 rot="1097121">
                <a:off x="8691305" y="-59353"/>
                <a:ext cx="679191" cy="67919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 rot="1097124">
                <a:off x="8255421" y="-450502"/>
                <a:ext cx="1356366" cy="1626425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20"/>
            <p:cNvGrpSpPr/>
            <p:nvPr/>
          </p:nvGrpSpPr>
          <p:grpSpPr>
            <a:xfrm>
              <a:off x="7742538" y="2898764"/>
              <a:ext cx="3179607" cy="3234795"/>
              <a:chOff x="7742538" y="2898764"/>
              <a:chExt cx="3179607" cy="3234795"/>
            </a:xfrm>
          </p:grpSpPr>
          <p:sp>
            <p:nvSpPr>
              <p:cNvPr id="221" name="Google Shape;221;p20"/>
              <p:cNvSpPr/>
              <p:nvPr/>
            </p:nvSpPr>
            <p:spPr>
              <a:xfrm rot="-5009678">
                <a:off x="8193913" y="3144011"/>
                <a:ext cx="1479372" cy="1104487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 rot="-5009680">
                <a:off x="8425269" y="3263393"/>
                <a:ext cx="1011777" cy="78402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 rot="-5009682">
                <a:off x="9468138" y="4013818"/>
                <a:ext cx="975497" cy="967435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 rot="-5009679">
                <a:off x="9862062" y="4473322"/>
                <a:ext cx="334571" cy="272092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rot="-5009678">
                <a:off x="7802900" y="4477928"/>
                <a:ext cx="1598286" cy="154789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 rot="-5009678">
                <a:off x="8673642" y="5101410"/>
                <a:ext cx="395037" cy="437361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 rot="-5009682">
                <a:off x="8095727" y="4676293"/>
                <a:ext cx="1076271" cy="1233479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 rot="-5009679">
                <a:off x="9597086" y="4175007"/>
                <a:ext cx="679221" cy="67922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 rot="-5009680">
                <a:off x="9359081" y="3779783"/>
                <a:ext cx="1356427" cy="1626497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20"/>
          <p:cNvGrpSpPr/>
          <p:nvPr/>
        </p:nvGrpSpPr>
        <p:grpSpPr>
          <a:xfrm>
            <a:off x="-350954" y="4082100"/>
            <a:ext cx="9304317" cy="1566260"/>
            <a:chOff x="-350954" y="4082100"/>
            <a:chExt cx="9304317" cy="1566260"/>
          </a:xfrm>
        </p:grpSpPr>
        <p:pic>
          <p:nvPicPr>
            <p:cNvPr id="231" name="Google Shape;231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102441">
              <a:off x="8255154" y="4849787"/>
              <a:ext cx="605145" cy="57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076603">
              <a:off x="423200" y="4786643"/>
              <a:ext cx="771294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50954" y="4082100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1" type="subTitle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8" name="Google Shape;238;p21"/>
          <p:cNvSpPr/>
          <p:nvPr>
            <p:ph idx="2" type="pic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2580000" dist="257175">
              <a:srgbClr val="04080D">
                <a:alpha val="49803"/>
              </a:srgbClr>
            </a:outerShdw>
          </a:effectLst>
        </p:spPr>
      </p:sp>
      <p:grpSp>
        <p:nvGrpSpPr>
          <p:cNvPr id="239" name="Google Shape;239;p21"/>
          <p:cNvGrpSpPr/>
          <p:nvPr/>
        </p:nvGrpSpPr>
        <p:grpSpPr>
          <a:xfrm>
            <a:off x="-1512012" y="-1640121"/>
            <a:ext cx="11570623" cy="8437578"/>
            <a:chOff x="-1512012" y="-1640121"/>
            <a:chExt cx="11570623" cy="8437578"/>
          </a:xfrm>
        </p:grpSpPr>
        <p:grpSp>
          <p:nvGrpSpPr>
            <p:cNvPr id="240" name="Google Shape;240;p21"/>
            <p:cNvGrpSpPr/>
            <p:nvPr/>
          </p:nvGrpSpPr>
          <p:grpSpPr>
            <a:xfrm rot="-10629150">
              <a:off x="5973952" y="-1542278"/>
              <a:ext cx="4013141" cy="2979030"/>
              <a:chOff x="6005513" y="2100263"/>
              <a:chExt cx="2944814" cy="2185991"/>
            </a:xfrm>
          </p:grpSpPr>
          <p:sp>
            <p:nvSpPr>
              <p:cNvPr id="241" name="Google Shape;241;p21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21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50" name="Google Shape;250;p21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8" name="Google Shape;258;p21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9" name="Google Shape;259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5" name="Google Shape;265;p22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6" name="Google Shape;266;p22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-1106665" y="-1065113"/>
            <a:ext cx="11382066" cy="7454911"/>
            <a:chOff x="-1106665" y="-1065113"/>
            <a:chExt cx="11382066" cy="7454911"/>
          </a:xfrm>
        </p:grpSpPr>
        <p:sp>
          <p:nvSpPr>
            <p:cNvPr id="309" name="Google Shape;309;p22"/>
            <p:cNvSpPr/>
            <p:nvPr/>
          </p:nvSpPr>
          <p:spPr>
            <a:xfrm flipH="1" rot="1320966">
              <a:off x="1579762" y="-266020"/>
              <a:ext cx="1189056" cy="109380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 flipH="1" rot="1320962">
              <a:off x="1810209" y="-134162"/>
              <a:ext cx="744549" cy="70486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flipH="1" rot="1320969">
              <a:off x="2105886" y="164249"/>
              <a:ext cx="266703" cy="263528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 flipH="1" rot="1320960">
              <a:off x="-751184" y="-680486"/>
              <a:ext cx="2516226" cy="2386050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 flipH="1" rot="1320966">
              <a:off x="-607332" y="-552322"/>
              <a:ext cx="2297145" cy="2070130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 flipH="1" rot="1320962">
              <a:off x="755610" y="-265020"/>
              <a:ext cx="523883" cy="515945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 flipH="1" rot="1320964">
              <a:off x="1236362" y="456935"/>
              <a:ext cx="368305" cy="187328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flipH="1" rot="1320970">
              <a:off x="-469997" y="-200487"/>
              <a:ext cx="1428769" cy="144147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flipH="1" rot="1320971">
              <a:off x="914101" y="-160908"/>
              <a:ext cx="274642" cy="246066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 flipH="1" rot="1320968">
              <a:off x="-218027" y="-47953"/>
              <a:ext cx="944578" cy="820750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 flipH="1" rot="1320964">
              <a:off x="104256" y="890569"/>
              <a:ext cx="401643" cy="301629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 flipH="1" rot="1320972">
              <a:off x="956681" y="995888"/>
              <a:ext cx="1068403" cy="128113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flipH="1" rot="-3111475">
              <a:off x="7734743" y="2450512"/>
              <a:ext cx="1189051" cy="109379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flipH="1" rot="-3111484">
              <a:off x="6830597" y="3470482"/>
              <a:ext cx="2516211" cy="238603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 flipH="1" rot="-3111482">
              <a:off x="6921047" y="3587204"/>
              <a:ext cx="2297129" cy="207011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 flipH="1" rot="-3111476">
              <a:off x="8194861" y="3702773"/>
              <a:ext cx="368303" cy="18732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 flipH="1" rot="-3111477">
              <a:off x="7314606" y="4535356"/>
              <a:ext cx="944571" cy="82074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flipH="1" rot="-3111480">
              <a:off x="8339853" y="4853481"/>
              <a:ext cx="401641" cy="301627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flipH="1" rot="-3111480">
              <a:off x="7465418" y="4776850"/>
              <a:ext cx="642943" cy="401641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 flipH="1" rot="-3111478">
              <a:off x="8959024" y="3657882"/>
              <a:ext cx="768357" cy="762005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 flipH="1" rot="-3111472">
              <a:off x="9314507" y="3909721"/>
              <a:ext cx="263527" cy="214315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 flipH="1" rot="-3111467">
              <a:off x="9074408" y="3751193"/>
              <a:ext cx="534993" cy="534993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 flipH="1" rot="-3111474">
              <a:off x="8907485" y="3389869"/>
              <a:ext cx="1068395" cy="1281124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22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33" name="Google Shape;333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2"/>
            <p:cNvPicPr preferRelativeResize="0"/>
            <p:nvPr/>
          </p:nvPicPr>
          <p:blipFill rotWithShape="1">
            <a:blip r:embed="rId3">
              <a:alphaModFix/>
            </a:blip>
            <a:srcRect b="0" l="0" r="2553" t="0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1" type="subTitle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1" name="Google Shape;341;p23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42" name="Google Shape;342;p2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-930560" y="-1063473"/>
            <a:ext cx="11064028" cy="7335828"/>
            <a:chOff x="-930560" y="-1063473"/>
            <a:chExt cx="11064028" cy="7335828"/>
          </a:xfrm>
        </p:grpSpPr>
        <p:grpSp>
          <p:nvGrpSpPr>
            <p:cNvPr id="385" name="Google Shape;385;p23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86" name="Google Shape;386;p23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3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3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23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3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3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23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7" name="Google Shape;397;p23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23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23"/>
          <p:cNvGrpSpPr/>
          <p:nvPr/>
        </p:nvGrpSpPr>
        <p:grpSpPr>
          <a:xfrm>
            <a:off x="-177511" y="1104300"/>
            <a:ext cx="8973812" cy="4631983"/>
            <a:chOff x="-177511" y="1104300"/>
            <a:chExt cx="8973812" cy="4631983"/>
          </a:xfrm>
        </p:grpSpPr>
        <p:pic>
          <p:nvPicPr>
            <p:cNvPr id="408" name="Google Shape;40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2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15" name="Google Shape;41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b="1" i="0" sz="22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gif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"/>
          <p:cNvSpPr txBox="1"/>
          <p:nvPr>
            <p:ph type="ctrTitle"/>
          </p:nvPr>
        </p:nvSpPr>
        <p:spPr>
          <a:xfrm>
            <a:off x="910300" y="1300000"/>
            <a:ext cx="66636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AED Placement Optimization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Interventions Improvement for Cardiac Arrest Cases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 Flemish Brabant &amp; Brussels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Google Shape;1038;p1"/>
          <p:cNvSpPr txBox="1"/>
          <p:nvPr>
            <p:ph idx="1" type="subTitle"/>
          </p:nvPr>
        </p:nvSpPr>
        <p:spPr>
          <a:xfrm>
            <a:off x="910300" y="3250350"/>
            <a:ext cx="5820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Team DPlus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Meixing Liao, Yitong Li, Sifan Shen, Jierong Wen, Xing Wang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2024-02-21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1"/>
          <p:cNvPicPr preferRelativeResize="0"/>
          <p:nvPr/>
        </p:nvPicPr>
        <p:blipFill rotWithShape="1">
          <a:blip r:embed="rId3">
            <a:alphaModFix/>
          </a:blip>
          <a:srcRect b="19194" l="3495" r="13267" t="-4020"/>
          <a:stretch/>
        </p:blipFill>
        <p:spPr>
          <a:xfrm>
            <a:off x="4518950" y="1300025"/>
            <a:ext cx="4625048" cy="24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2" name="Google Shape;1232;p11"/>
          <p:cNvPicPr preferRelativeResize="0"/>
          <p:nvPr/>
        </p:nvPicPr>
        <p:blipFill rotWithShape="1">
          <a:blip r:embed="rId4">
            <a:alphaModFix/>
          </a:blip>
          <a:srcRect b="11031" l="0" r="11031" t="0"/>
          <a:stretch/>
        </p:blipFill>
        <p:spPr>
          <a:xfrm>
            <a:off x="54625" y="1401213"/>
            <a:ext cx="4340745" cy="23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1"/>
          <p:cNvSpPr/>
          <p:nvPr/>
        </p:nvSpPr>
        <p:spPr>
          <a:xfrm>
            <a:off x="121775" y="4122721"/>
            <a:ext cx="282300" cy="282300"/>
          </a:xfrm>
          <a:prstGeom prst="ellipse">
            <a:avLst/>
          </a:prstGeom>
          <a:solidFill>
            <a:srgbClr val="319C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4" name="Google Shape;1234;p11"/>
          <p:cNvSpPr txBox="1"/>
          <p:nvPr/>
        </p:nvSpPr>
        <p:spPr>
          <a:xfrm>
            <a:off x="458625" y="4068096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Hospitals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5" name="Google Shape;1235;p11"/>
          <p:cNvSpPr/>
          <p:nvPr/>
        </p:nvSpPr>
        <p:spPr>
          <a:xfrm>
            <a:off x="1311975" y="4113950"/>
            <a:ext cx="282300" cy="282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6" name="Google Shape;1236;p11"/>
          <p:cNvSpPr txBox="1"/>
          <p:nvPr/>
        </p:nvSpPr>
        <p:spPr>
          <a:xfrm>
            <a:off x="1648825" y="4059338"/>
            <a:ext cx="1741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 Interventions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7" name="Google Shape;1237;p11"/>
          <p:cNvSpPr/>
          <p:nvPr/>
        </p:nvSpPr>
        <p:spPr>
          <a:xfrm>
            <a:off x="2959800" y="4113963"/>
            <a:ext cx="282300" cy="282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8" name="Google Shape;1238;p11"/>
          <p:cNvSpPr txBox="1"/>
          <p:nvPr/>
        </p:nvSpPr>
        <p:spPr>
          <a:xfrm>
            <a:off x="329665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AEDs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9" name="Google Shape;1239;p11"/>
          <p:cNvSpPr txBox="1"/>
          <p:nvPr/>
        </p:nvSpPr>
        <p:spPr>
          <a:xfrm>
            <a:off x="0" y="1017725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Current Placement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0" name="Google Shape;1240;p11"/>
          <p:cNvSpPr txBox="1"/>
          <p:nvPr/>
        </p:nvSpPr>
        <p:spPr>
          <a:xfrm>
            <a:off x="4572000" y="1047050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Optimized Placement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1" name="Google Shape;124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7" name="Google Shape;1247;p12"/>
          <p:cNvSpPr/>
          <p:nvPr/>
        </p:nvSpPr>
        <p:spPr>
          <a:xfrm>
            <a:off x="121775" y="4123064"/>
            <a:ext cx="282300" cy="282300"/>
          </a:xfrm>
          <a:prstGeom prst="ellipse">
            <a:avLst/>
          </a:prstGeom>
          <a:solidFill>
            <a:srgbClr val="319C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8" name="Google Shape;1248;p12"/>
          <p:cNvSpPr txBox="1"/>
          <p:nvPr/>
        </p:nvSpPr>
        <p:spPr>
          <a:xfrm>
            <a:off x="458625" y="4068439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Hospitals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9" name="Google Shape;1249;p12"/>
          <p:cNvSpPr/>
          <p:nvPr/>
        </p:nvSpPr>
        <p:spPr>
          <a:xfrm>
            <a:off x="1311975" y="4113950"/>
            <a:ext cx="282300" cy="282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0" name="Google Shape;1250;p12"/>
          <p:cNvSpPr txBox="1"/>
          <p:nvPr/>
        </p:nvSpPr>
        <p:spPr>
          <a:xfrm>
            <a:off x="1648825" y="4059338"/>
            <a:ext cx="1741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 Interventions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1" name="Google Shape;1251;p12"/>
          <p:cNvSpPr/>
          <p:nvPr/>
        </p:nvSpPr>
        <p:spPr>
          <a:xfrm>
            <a:off x="2959800" y="4113963"/>
            <a:ext cx="282300" cy="282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2" name="Google Shape;1252;p12"/>
          <p:cNvSpPr txBox="1"/>
          <p:nvPr/>
        </p:nvSpPr>
        <p:spPr>
          <a:xfrm>
            <a:off x="329665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AEDs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3" name="Google Shape;1253;p12"/>
          <p:cNvSpPr txBox="1"/>
          <p:nvPr/>
        </p:nvSpPr>
        <p:spPr>
          <a:xfrm>
            <a:off x="0" y="1017725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Current Placement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4" name="Google Shape;1254;p12"/>
          <p:cNvSpPr txBox="1"/>
          <p:nvPr/>
        </p:nvSpPr>
        <p:spPr>
          <a:xfrm>
            <a:off x="4572000" y="1047050"/>
            <a:ext cx="2951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Optimized Placement for 5% new AEDs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5" name="Google Shape;125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1256" name="Google Shape;1256;p12"/>
          <p:cNvPicPr preferRelativeResize="0"/>
          <p:nvPr/>
        </p:nvPicPr>
        <p:blipFill rotWithShape="1">
          <a:blip r:embed="rId3">
            <a:alphaModFix/>
          </a:blip>
          <a:srcRect b="11031" l="0" r="11031" t="0"/>
          <a:stretch/>
        </p:blipFill>
        <p:spPr>
          <a:xfrm>
            <a:off x="54625" y="1401225"/>
            <a:ext cx="4419325" cy="234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"/>
          <p:cNvSpPr/>
          <p:nvPr/>
        </p:nvSpPr>
        <p:spPr>
          <a:xfrm>
            <a:off x="4043250" y="4113963"/>
            <a:ext cx="282300" cy="282300"/>
          </a:xfrm>
          <a:prstGeom prst="ellipse">
            <a:avLst/>
          </a:prstGeom>
          <a:solidFill>
            <a:srgbClr val="FFC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8" name="Google Shape;1258;p12"/>
          <p:cNvSpPr txBox="1"/>
          <p:nvPr/>
        </p:nvSpPr>
        <p:spPr>
          <a:xfrm>
            <a:off x="438010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AEDs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59" name="Google Shape;12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950" y="1401225"/>
            <a:ext cx="4687252" cy="2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Coverage Gains by Location Optimization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5" name="Google Shape;126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11</a:t>
            </a:r>
            <a:endParaRPr/>
          </a:p>
        </p:txBody>
      </p:sp>
      <p:pic>
        <p:nvPicPr>
          <p:cNvPr id="1266" name="Google Shape;12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76" y="1017725"/>
            <a:ext cx="5104474" cy="38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2" name="Google Shape;127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273" name="Google Shape;1273;p14"/>
          <p:cNvSpPr/>
          <p:nvPr/>
        </p:nvSpPr>
        <p:spPr>
          <a:xfrm>
            <a:off x="770750" y="4250325"/>
            <a:ext cx="4031806" cy="250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Comic Sans MS"/>
              </a:rPr>
              <a:t>Thank you for your attention!</a:t>
            </a:r>
          </a:p>
        </p:txBody>
      </p:sp>
      <p:pic>
        <p:nvPicPr>
          <p:cNvPr id="1274" name="Google Shape;12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150" y="1861195"/>
            <a:ext cx="1315900" cy="1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"/>
          <p:cNvSpPr/>
          <p:nvPr/>
        </p:nvSpPr>
        <p:spPr>
          <a:xfrm>
            <a:off x="849900" y="1427375"/>
            <a:ext cx="7592700" cy="2823300"/>
          </a:xfrm>
          <a:prstGeom prst="rtTriangl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4" name="Google Shape;1044;p3"/>
          <p:cNvSpPr/>
          <p:nvPr/>
        </p:nvSpPr>
        <p:spPr>
          <a:xfrm>
            <a:off x="3081975" y="2266475"/>
            <a:ext cx="5385900" cy="198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5" name="Google Shape;1045;p3"/>
          <p:cNvSpPr txBox="1"/>
          <p:nvPr>
            <p:ph type="title"/>
          </p:nvPr>
        </p:nvSpPr>
        <p:spPr>
          <a:xfrm>
            <a:off x="619100" y="167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sp>
        <p:nvSpPr>
          <p:cNvPr id="1046" name="Google Shape;1046;p3"/>
          <p:cNvSpPr/>
          <p:nvPr/>
        </p:nvSpPr>
        <p:spPr>
          <a:xfrm>
            <a:off x="736750" y="1242314"/>
            <a:ext cx="150900" cy="3174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7" name="Google Shape;1047;p3"/>
          <p:cNvSpPr/>
          <p:nvPr/>
        </p:nvSpPr>
        <p:spPr>
          <a:xfrm>
            <a:off x="643800" y="4192864"/>
            <a:ext cx="8004900" cy="1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48" name="Google Shape;10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700" y="367332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138" y="1514750"/>
            <a:ext cx="657925" cy="6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600" y="3630725"/>
            <a:ext cx="705999" cy="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126" y="1662875"/>
            <a:ext cx="415500" cy="43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2498" y="1864824"/>
            <a:ext cx="572700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1612" y="2843813"/>
            <a:ext cx="829500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1738" y="2870688"/>
            <a:ext cx="775775" cy="7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3"/>
          <p:cNvSpPr txBox="1"/>
          <p:nvPr/>
        </p:nvSpPr>
        <p:spPr>
          <a:xfrm>
            <a:off x="3595200" y="4619975"/>
            <a:ext cx="19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Minutes to first stock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3"/>
          <p:cNvSpPr txBox="1"/>
          <p:nvPr/>
        </p:nvSpPr>
        <p:spPr>
          <a:xfrm rot="-5400000">
            <a:off x="-59900" y="2364000"/>
            <a:ext cx="117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%Survival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1602" y="2843823"/>
            <a:ext cx="829500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849" y="739707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"/>
          <p:cNvSpPr txBox="1"/>
          <p:nvPr/>
        </p:nvSpPr>
        <p:spPr>
          <a:xfrm>
            <a:off x="29535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0" name="Google Shape;1060;p3"/>
          <p:cNvSpPr txBox="1"/>
          <p:nvPr/>
        </p:nvSpPr>
        <p:spPr>
          <a:xfrm>
            <a:off x="7420325" y="4246025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12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1" name="Google Shape;1061;p3"/>
          <p:cNvSpPr txBox="1"/>
          <p:nvPr/>
        </p:nvSpPr>
        <p:spPr>
          <a:xfrm>
            <a:off x="4350825" y="1205250"/>
            <a:ext cx="4244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chance of survival decreases by </a:t>
            </a: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10% each minute</a:t>
            </a: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the use of defibrillator.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MINUTE MATTERS!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09225" y="1565775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3"/>
          <p:cNvSpPr txBox="1"/>
          <p:nvPr/>
        </p:nvSpPr>
        <p:spPr>
          <a:xfrm>
            <a:off x="35073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4" name="Google Shape;1064;p3"/>
          <p:cNvSpPr txBox="1"/>
          <p:nvPr/>
        </p:nvSpPr>
        <p:spPr>
          <a:xfrm>
            <a:off x="3507300" y="2172675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50%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5" name="Google Shape;1065;p3"/>
          <p:cNvSpPr txBox="1"/>
          <p:nvPr/>
        </p:nvSpPr>
        <p:spPr>
          <a:xfrm>
            <a:off x="849900" y="1205250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&gt;90%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6" name="Google Shape;1066;p3"/>
          <p:cNvSpPr txBox="1"/>
          <p:nvPr/>
        </p:nvSpPr>
        <p:spPr>
          <a:xfrm>
            <a:off x="5718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7" name="Google Shape;1067;p3"/>
          <p:cNvSpPr txBox="1"/>
          <p:nvPr/>
        </p:nvSpPr>
        <p:spPr>
          <a:xfrm>
            <a:off x="7353625" y="3421700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&lt;10%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8" name="Google Shape;106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Background and Assumptions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4" name="Google Shape;1074;p4"/>
          <p:cNvSpPr txBox="1"/>
          <p:nvPr>
            <p:ph idx="1" type="body"/>
          </p:nvPr>
        </p:nvSpPr>
        <p:spPr>
          <a:xfrm>
            <a:off x="720000" y="1063341"/>
            <a:ext cx="77040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5" name="Google Shape;10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4"/>
          <p:cNvSpPr/>
          <p:nvPr/>
        </p:nvSpPr>
        <p:spPr>
          <a:xfrm>
            <a:off x="779575" y="3403925"/>
            <a:ext cx="393300" cy="390300"/>
          </a:xfrm>
          <a:prstGeom prst="ellipse">
            <a:avLst/>
          </a:prstGeom>
          <a:solidFill>
            <a:srgbClr val="40A8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7" name="Google Shape;1077;p4"/>
          <p:cNvSpPr txBox="1"/>
          <p:nvPr/>
        </p:nvSpPr>
        <p:spPr>
          <a:xfrm>
            <a:off x="1217125" y="3403925"/>
            <a:ext cx="1114500" cy="3903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Hospitals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"/>
          <p:cNvSpPr/>
          <p:nvPr/>
        </p:nvSpPr>
        <p:spPr>
          <a:xfrm>
            <a:off x="779575" y="3929450"/>
            <a:ext cx="393300" cy="390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9" name="Google Shape;1079;p4"/>
          <p:cNvSpPr txBox="1"/>
          <p:nvPr/>
        </p:nvSpPr>
        <p:spPr>
          <a:xfrm>
            <a:off x="1217125" y="3929454"/>
            <a:ext cx="1741200" cy="3903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 Interventions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4"/>
          <p:cNvSpPr/>
          <p:nvPr/>
        </p:nvSpPr>
        <p:spPr>
          <a:xfrm>
            <a:off x="779575" y="4454979"/>
            <a:ext cx="393300" cy="390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1" name="Google Shape;1081;p4"/>
          <p:cNvSpPr txBox="1"/>
          <p:nvPr/>
        </p:nvSpPr>
        <p:spPr>
          <a:xfrm>
            <a:off x="1217125" y="4454981"/>
            <a:ext cx="965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AEDs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"/>
          <p:cNvSpPr txBox="1"/>
          <p:nvPr>
            <p:ph idx="1" type="body"/>
          </p:nvPr>
        </p:nvSpPr>
        <p:spPr>
          <a:xfrm>
            <a:off x="720000" y="1063341"/>
            <a:ext cx="77040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8" name="Google Shape;1088;p5"/>
          <p:cNvPicPr preferRelativeResize="0"/>
          <p:nvPr/>
        </p:nvPicPr>
        <p:blipFill rotWithShape="1">
          <a:blip r:embed="rId3">
            <a:alphaModFix/>
          </a:blip>
          <a:srcRect b="0" l="0" r="11567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5"/>
          <p:cNvSpPr/>
          <p:nvPr/>
        </p:nvSpPr>
        <p:spPr>
          <a:xfrm>
            <a:off x="1577463" y="4614662"/>
            <a:ext cx="371700" cy="372600"/>
          </a:xfrm>
          <a:prstGeom prst="ellipse">
            <a:avLst/>
          </a:prstGeom>
          <a:solidFill>
            <a:srgbClr val="40A8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0" name="Google Shape;1090;p5"/>
          <p:cNvSpPr txBox="1"/>
          <p:nvPr/>
        </p:nvSpPr>
        <p:spPr>
          <a:xfrm>
            <a:off x="1949160" y="4614650"/>
            <a:ext cx="1094100" cy="3726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Hospitals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5"/>
          <p:cNvSpPr/>
          <p:nvPr/>
        </p:nvSpPr>
        <p:spPr>
          <a:xfrm>
            <a:off x="3598488" y="4614659"/>
            <a:ext cx="371700" cy="3726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2" name="Google Shape;1092;p5"/>
          <p:cNvSpPr txBox="1"/>
          <p:nvPr/>
        </p:nvSpPr>
        <p:spPr>
          <a:xfrm>
            <a:off x="3970199" y="4614638"/>
            <a:ext cx="1645800" cy="3726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 Interventions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"/>
          <p:cNvSpPr/>
          <p:nvPr/>
        </p:nvSpPr>
        <p:spPr>
          <a:xfrm>
            <a:off x="6282538" y="4614659"/>
            <a:ext cx="371700" cy="3726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4" name="Google Shape;1094;p5"/>
          <p:cNvSpPr txBox="1"/>
          <p:nvPr/>
        </p:nvSpPr>
        <p:spPr>
          <a:xfrm>
            <a:off x="6654249" y="4614660"/>
            <a:ext cx="912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AEDs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6"/>
          <p:cNvSpPr txBox="1"/>
          <p:nvPr>
            <p:ph idx="1" type="body"/>
          </p:nvPr>
        </p:nvSpPr>
        <p:spPr>
          <a:xfrm>
            <a:off x="720000" y="1017714"/>
            <a:ext cx="7704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Data: P003 (Cardiac Arrest) event type interventions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Covered Points:</a:t>
            </a:r>
            <a:endParaRPr b="1"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≤ 4 minutes driving distance (4000 meters) to/from the nearest hospital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≤ 2 minutes of walking distance (200 meters) to the nearest AED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Only</a:t>
            </a:r>
            <a:r>
              <a:rPr b="1" lang="en" sz="1500"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37%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 (Cardiac Arrest) event type interventions are covered 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in Flemish Brabant and Brussels-Capital Region!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Uncovered Points:</a:t>
            </a:r>
            <a:endParaRPr b="1" sz="15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otherwise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6314400" y="2339025"/>
            <a:ext cx="2677200" cy="2579400"/>
          </a:xfrm>
          <a:prstGeom prst="ellipse">
            <a:avLst/>
          </a:prstGeom>
          <a:solidFill>
            <a:srgbClr val="E3E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6890400" y="2892525"/>
            <a:ext cx="1525200" cy="1472400"/>
          </a:xfrm>
          <a:prstGeom prst="ellipse">
            <a:avLst/>
          </a:prstGeom>
          <a:solidFill>
            <a:srgbClr val="C4D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04" name="Google Shape;1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663" y="3442388"/>
            <a:ext cx="372675" cy="37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6"/>
          <p:cNvCxnSpPr>
            <a:stCxn id="1106" idx="0"/>
          </p:cNvCxnSpPr>
          <p:nvPr/>
        </p:nvCxnSpPr>
        <p:spPr>
          <a:xfrm rot="10800000">
            <a:off x="6351456" y="3401840"/>
            <a:ext cx="1301400" cy="3552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07" name="Google Shape;1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600" y="2892537"/>
            <a:ext cx="620425" cy="6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2026" y="3144548"/>
            <a:ext cx="484200" cy="48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6"/>
          <p:cNvCxnSpPr>
            <a:stCxn id="1104" idx="3"/>
            <a:endCxn id="1108" idx="1"/>
          </p:cNvCxnSpPr>
          <p:nvPr/>
        </p:nvCxnSpPr>
        <p:spPr>
          <a:xfrm flipH="1" rot="10800000">
            <a:off x="7839338" y="3386625"/>
            <a:ext cx="512700" cy="2421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110" name="Google Shape;111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27910">
            <a:off x="7746119" y="3061545"/>
            <a:ext cx="426787" cy="42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"/>
          <p:cNvSpPr txBox="1"/>
          <p:nvPr/>
        </p:nvSpPr>
        <p:spPr>
          <a:xfrm rot="-1435545">
            <a:off x="7887637" y="3457334"/>
            <a:ext cx="617676" cy="36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2 min</a:t>
            </a:r>
            <a:endParaRPr b="1" i="0" sz="1200" u="none" cap="none" strike="noStrike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12" name="Google Shape;111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82777">
            <a:off x="7077839" y="3129076"/>
            <a:ext cx="501947" cy="501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"/>
          <p:cNvSpPr txBox="1"/>
          <p:nvPr/>
        </p:nvSpPr>
        <p:spPr>
          <a:xfrm rot="881468">
            <a:off x="6661961" y="3322890"/>
            <a:ext cx="617488" cy="36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4 min</a:t>
            </a:r>
            <a:endParaRPr b="1" i="0" sz="1200" u="none" cap="none" strike="noStrike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4" name="Google Shape;1114;p6"/>
          <p:cNvSpPr txBox="1"/>
          <p:nvPr/>
        </p:nvSpPr>
        <p:spPr>
          <a:xfrm rot="-1297">
            <a:off x="7255362" y="4344442"/>
            <a:ext cx="7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4000 m</a:t>
            </a:r>
            <a:endParaRPr b="1" i="0" sz="1000" u="none" cap="none" strike="noStrike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One-way</a:t>
            </a:r>
            <a:endParaRPr b="1" i="0" sz="1000" u="none" cap="none" strike="noStrike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(driving)</a:t>
            </a:r>
            <a:endParaRPr b="1" i="0" sz="1000" u="none" cap="none" strike="noStrike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6" name="Google Shape;1106;p6"/>
          <p:cNvSpPr txBox="1"/>
          <p:nvPr/>
        </p:nvSpPr>
        <p:spPr>
          <a:xfrm rot="-1395">
            <a:off x="6913937" y="3757040"/>
            <a:ext cx="14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200 m </a:t>
            </a:r>
            <a:endParaRPr b="1" i="0" sz="1000" u="none" cap="none" strike="noStrike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Round-trip</a:t>
            </a:r>
            <a:endParaRPr b="1" i="0" sz="1000" u="none" cap="none" strike="noStrike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( running)</a:t>
            </a:r>
            <a:endParaRPr b="1" i="0" sz="1000" u="none" cap="none" strike="noStrike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5" name="Google Shape;111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1116" name="Google Shape;111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67699">
            <a:off x="6317530" y="3054922"/>
            <a:ext cx="440045" cy="440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6"/>
          <p:cNvCxnSpPr>
            <a:stCxn id="1107" idx="3"/>
          </p:cNvCxnSpPr>
          <p:nvPr/>
        </p:nvCxnSpPr>
        <p:spPr>
          <a:xfrm>
            <a:off x="6374025" y="3202749"/>
            <a:ext cx="1193100" cy="3546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Maximal Coverage Location Optimization Problem for AED Placement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1124" name="Google Shape;1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00" y="1522300"/>
            <a:ext cx="2957225" cy="3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525" y="1694504"/>
            <a:ext cx="7592401" cy="27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"/>
          <p:cNvSpPr txBox="1"/>
          <p:nvPr>
            <p:ph type="title"/>
          </p:nvPr>
        </p:nvSpPr>
        <p:spPr>
          <a:xfrm>
            <a:off x="720000" y="490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Assumptions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Google Shape;1131;p8"/>
          <p:cNvSpPr txBox="1"/>
          <p:nvPr>
            <p:ph idx="1" type="body"/>
          </p:nvPr>
        </p:nvSpPr>
        <p:spPr>
          <a:xfrm>
            <a:off x="720000" y="1063350"/>
            <a:ext cx="41796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Solution 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Existing AEDs can be relocated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AED optimized locations are feasible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Solution B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Existing AEDs are fix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AED optimized locations are feasible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1133" name="Google Shape;1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400" y="853175"/>
            <a:ext cx="4263075" cy="33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175" y="1499013"/>
            <a:ext cx="4772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475" y="1499025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9525" y="2478288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9475" y="2752200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9550" y="3261450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388" y="1227775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5175" y="2071713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4600" y="1621375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8675" y="1780813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475" y="3241363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7475" y="2407738"/>
            <a:ext cx="328000" cy="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"/>
          <p:cNvSpPr txBox="1"/>
          <p:nvPr>
            <p:ph type="title"/>
          </p:nvPr>
        </p:nvSpPr>
        <p:spPr>
          <a:xfrm>
            <a:off x="720000" y="445025"/>
            <a:ext cx="365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Design 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0" name="Google Shape;1150;p9"/>
          <p:cNvSpPr/>
          <p:nvPr/>
        </p:nvSpPr>
        <p:spPr>
          <a:xfrm>
            <a:off x="818250" y="2028600"/>
            <a:ext cx="30057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Randomly generate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 AED Locations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1" name="Google Shape;1151;p9"/>
          <p:cNvSpPr txBox="1"/>
          <p:nvPr>
            <p:ph idx="1" type="body"/>
          </p:nvPr>
        </p:nvSpPr>
        <p:spPr>
          <a:xfrm>
            <a:off x="720000" y="1093925"/>
            <a:ext cx="391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Existing AED locations are not fix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AED new locations are feasible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2" name="Google Shape;1152;p9"/>
          <p:cNvSpPr/>
          <p:nvPr/>
        </p:nvSpPr>
        <p:spPr>
          <a:xfrm>
            <a:off x="720003" y="3652350"/>
            <a:ext cx="31524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Optimized Allocation of 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Existing AEDs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3" name="Google Shape;1153;p9"/>
          <p:cNvSpPr/>
          <p:nvPr/>
        </p:nvSpPr>
        <p:spPr>
          <a:xfrm rot="5400000">
            <a:off x="2156988" y="3170775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7</a:t>
            </a:r>
            <a:endParaRPr/>
          </a:p>
        </p:txBody>
      </p:sp>
      <p:pic>
        <p:nvPicPr>
          <p:cNvPr id="1155" name="Google Shape;1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950" y="2664875"/>
            <a:ext cx="3914899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451" y="3250714"/>
            <a:ext cx="427550" cy="4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4771" y="3527030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203" y="2788483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3311" y="3900297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5185" y="4502086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853" y="3121129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954" y="3900307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950" y="93175"/>
            <a:ext cx="3914899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453" y="13926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390" y="72701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090" y="33341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3528" y="952516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953" y="1221041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528" y="1808691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5115" y="1177666"/>
            <a:ext cx="368541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9"/>
          <p:cNvSpPr txBox="1"/>
          <p:nvPr/>
        </p:nvSpPr>
        <p:spPr>
          <a:xfrm>
            <a:off x="4766975" y="2167700"/>
            <a:ext cx="39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C9DAF8"/>
                </a:solidFill>
                <a:latin typeface="Barlow"/>
                <a:ea typeface="Barlow"/>
                <a:cs typeface="Barlow"/>
                <a:sym typeface="Barlow"/>
              </a:rPr>
              <a:t>Current (demo)</a:t>
            </a:r>
            <a:endParaRPr b="0" i="0" sz="1600" u="none" cap="none" strike="noStrike">
              <a:solidFill>
                <a:srgbClr val="C9DAF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72" name="Google Shape;1172;p9"/>
          <p:cNvSpPr txBox="1"/>
          <p:nvPr/>
        </p:nvSpPr>
        <p:spPr>
          <a:xfrm>
            <a:off x="4766975" y="4635350"/>
            <a:ext cx="39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C9DAF8"/>
                </a:solidFill>
                <a:latin typeface="Barlow"/>
                <a:ea typeface="Barlow"/>
                <a:cs typeface="Barlow"/>
                <a:sym typeface="Barlow"/>
              </a:rPr>
              <a:t>Optimized (demo)</a:t>
            </a:r>
            <a:endParaRPr b="1" i="0" sz="1600" u="none" cap="none" strike="noStrike">
              <a:solidFill>
                <a:srgbClr val="C9DAF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0"/>
          <p:cNvSpPr txBox="1"/>
          <p:nvPr>
            <p:ph type="title"/>
          </p:nvPr>
        </p:nvSpPr>
        <p:spPr>
          <a:xfrm>
            <a:off x="720000" y="445025"/>
            <a:ext cx="275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Design 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3411987" y="1977025"/>
            <a:ext cx="22941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Covered vs 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(based on distance to AED and Hospitals)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9" name="Google Shape;1179;p10"/>
          <p:cNvSpPr/>
          <p:nvPr/>
        </p:nvSpPr>
        <p:spPr>
          <a:xfrm>
            <a:off x="6550250" y="1988175"/>
            <a:ext cx="21465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Optimized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AED locations 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0" name="Google Shape;1180;p10"/>
          <p:cNvSpPr/>
          <p:nvPr/>
        </p:nvSpPr>
        <p:spPr>
          <a:xfrm>
            <a:off x="5964075" y="2318463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10"/>
          <p:cNvSpPr txBox="1"/>
          <p:nvPr>
            <p:ph idx="1" type="body"/>
          </p:nvPr>
        </p:nvSpPr>
        <p:spPr>
          <a:xfrm>
            <a:off x="720000" y="1063350"/>
            <a:ext cx="35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Existing AED locations are fix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Additional AED locations are feasible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2" name="Google Shape;1182;p10"/>
          <p:cNvSpPr/>
          <p:nvPr/>
        </p:nvSpPr>
        <p:spPr>
          <a:xfrm>
            <a:off x="411938" y="1965875"/>
            <a:ext cx="24543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Randomly Generate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AED Locations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5% New AEDs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3" name="Google Shape;1183;p10"/>
          <p:cNvSpPr/>
          <p:nvPr/>
        </p:nvSpPr>
        <p:spPr>
          <a:xfrm>
            <a:off x="2975013" y="2296163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4" name="Google Shape;1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00" y="3164600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15" y="4270175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557" y="3626007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105" y="350801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1305" y="393998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4777" y="4073726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5498" y="4371968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996" y="4073726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7971" y="393998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961" y="3626007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7224" y="3415764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930" y="320644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536" y="320644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41" y="350801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200" y="3164588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288" y="3164600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3250" y="350991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0975" y="3627910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5613" y="3182110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5938" y="325065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1700" y="391960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9600" y="362791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8250" y="3502385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5925" y="341766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063" y="4010897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1113" y="427206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825" y="438140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0513" y="4075625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2788" y="3941888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9850" y="350237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6788" y="333417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2525" y="346952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8150" y="3919615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4975" y="367692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4250" y="39419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4950" y="41127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5675" y="43814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9775" y="4272065"/>
            <a:ext cx="259276" cy="25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0"/>
          <p:cNvSpPr txBox="1"/>
          <p:nvPr/>
        </p:nvSpPr>
        <p:spPr>
          <a:xfrm>
            <a:off x="275001" y="4531313"/>
            <a:ext cx="259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Candidate locations (demo)</a:t>
            </a:r>
            <a:endParaRPr b="0" i="0" sz="12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3" name="Google Shape;1223;p10"/>
          <p:cNvSpPr txBox="1"/>
          <p:nvPr/>
        </p:nvSpPr>
        <p:spPr>
          <a:xfrm>
            <a:off x="3177350" y="4531325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Covered and uncovered points (demo)</a:t>
            </a:r>
            <a:endParaRPr b="0" i="0" sz="12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4" name="Google Shape;1224;p10"/>
          <p:cNvSpPr txBox="1"/>
          <p:nvPr/>
        </p:nvSpPr>
        <p:spPr>
          <a:xfrm>
            <a:off x="6292412" y="4589425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New AED locations (demo)</a:t>
            </a:r>
            <a:endParaRPr b="0" i="0" sz="12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5" name="Google Shape;1225;p10"/>
          <p:cNvSpPr txBox="1"/>
          <p:nvPr>
            <p:ph idx="12" type="sldNum"/>
          </p:nvPr>
        </p:nvSpPr>
        <p:spPr>
          <a:xfrm>
            <a:off x="8521409" y="4705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